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1"/>
  </p:notesMasterIdLst>
  <p:sldIdLst>
    <p:sldId id="256" r:id="rId2"/>
    <p:sldId id="258" r:id="rId3"/>
    <p:sldId id="257" r:id="rId4"/>
    <p:sldId id="294" r:id="rId5"/>
    <p:sldId id="259" r:id="rId6"/>
    <p:sldId id="296" r:id="rId7"/>
    <p:sldId id="297" r:id="rId8"/>
    <p:sldId id="295" r:id="rId9"/>
    <p:sldId id="298" r:id="rId1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2"/>
      <p:bold r:id="rId13"/>
      <p:italic r:id="rId14"/>
      <p:boldItalic r:id="rId15"/>
    </p:embeddedFont>
    <p:embeddedFont>
      <p:font typeface="Roboto Black" panose="02000000000000000000" pitchFamily="2" charset="0"/>
      <p:bold r:id="rId16"/>
      <p:boldItalic r:id="rId17"/>
    </p:embeddedFont>
    <p:embeddedFont>
      <p:font typeface="Roboto Light" panose="02000000000000000000" pitchFamily="2" charset="0"/>
      <p:regular r:id="rId18"/>
      <p:bold r:id="rId19"/>
      <p:italic r:id="rId20"/>
      <p:boldItalic r:id="rId21"/>
    </p:embeddedFont>
    <p:embeddedFont>
      <p:font typeface="Roboto Mono Thin" panose="00000009000000000000" pitchFamily="49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187B"/>
    <a:srgbClr val="37139D"/>
    <a:srgbClr val="980DA3"/>
    <a:srgbClr val="9C119F"/>
    <a:srgbClr val="240425"/>
    <a:srgbClr val="440441"/>
    <a:srgbClr val="720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AA292A-1832-4D54-8CE3-271C62D8C7E5}">
  <a:tblStyle styleId="{8BAA292A-1832-4D54-8CE3-271C62D8C7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6357" autoAdjust="0"/>
  </p:normalViewPr>
  <p:slideViewPr>
    <p:cSldViewPr snapToGrid="0">
      <p:cViewPr varScale="1">
        <p:scale>
          <a:sx n="98" d="100"/>
          <a:sy n="98" d="100"/>
        </p:scale>
        <p:origin x="102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5817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6482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919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499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rgbClr val="7030A0"/>
            </a:gs>
            <a:gs pos="100000">
              <a:srgbClr val="37139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sv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svg"/><Relationship Id="rId1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9.svg"/><Relationship Id="rId5" Type="http://schemas.openxmlformats.org/officeDocument/2006/relationships/image" Target="../media/image23.png"/><Relationship Id="rId15" Type="http://schemas.openxmlformats.org/officeDocument/2006/relationships/image" Target="../media/image31.svg"/><Relationship Id="rId10" Type="http://schemas.openxmlformats.org/officeDocument/2006/relationships/image" Target="../media/image8.png"/><Relationship Id="rId4" Type="http://schemas.openxmlformats.org/officeDocument/2006/relationships/image" Target="../media/image22.svg"/><Relationship Id="rId9" Type="http://schemas.openxmlformats.org/officeDocument/2006/relationships/image" Target="../media/image27.svg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20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7.svg"/><Relationship Id="rId18" Type="http://schemas.openxmlformats.org/officeDocument/2006/relationships/image" Target="../media/image52.png"/><Relationship Id="rId3" Type="http://schemas.openxmlformats.org/officeDocument/2006/relationships/image" Target="../media/image5.svg"/><Relationship Id="rId7" Type="http://schemas.openxmlformats.org/officeDocument/2006/relationships/image" Target="../media/image43.svg"/><Relationship Id="rId12" Type="http://schemas.openxmlformats.org/officeDocument/2006/relationships/image" Target="../media/image46.png"/><Relationship Id="rId17" Type="http://schemas.openxmlformats.org/officeDocument/2006/relationships/image" Target="../media/image51.svg"/><Relationship Id="rId2" Type="http://schemas.openxmlformats.org/officeDocument/2006/relationships/image" Target="../media/image4.png"/><Relationship Id="rId16" Type="http://schemas.openxmlformats.org/officeDocument/2006/relationships/image" Target="../media/image50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5.svg"/><Relationship Id="rId5" Type="http://schemas.openxmlformats.org/officeDocument/2006/relationships/image" Target="../media/image3.svg"/><Relationship Id="rId15" Type="http://schemas.openxmlformats.org/officeDocument/2006/relationships/image" Target="../media/image49.svg"/><Relationship Id="rId10" Type="http://schemas.openxmlformats.org/officeDocument/2006/relationships/image" Target="../media/image44.png"/><Relationship Id="rId19" Type="http://schemas.openxmlformats.org/officeDocument/2006/relationships/image" Target="../media/image53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3.sv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image" Target="../media/image20.pn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openxmlformats.org/officeDocument/2006/relationships/image" Target="../media/image20.png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53.svg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52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CEBA77C-D973-5AE0-F5D3-EE2AF5C2A178}"/>
              </a:ext>
            </a:extLst>
          </p:cNvPr>
          <p:cNvSpPr txBox="1"/>
          <p:nvPr/>
        </p:nvSpPr>
        <p:spPr>
          <a:xfrm>
            <a:off x="4244452" y="1269158"/>
            <a:ext cx="4145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>
                <a:solidFill>
                  <a:schemeClr val="bg1"/>
                </a:solidFill>
              </a:rPr>
              <a:t>- Company Specific Recruitment System -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29D1B3F7-430D-6325-9A52-B320588AB492}"/>
              </a:ext>
            </a:extLst>
          </p:cNvPr>
          <p:cNvGrpSpPr/>
          <p:nvPr/>
        </p:nvGrpSpPr>
        <p:grpSpPr>
          <a:xfrm>
            <a:off x="-128204" y="378649"/>
            <a:ext cx="3317214" cy="4386202"/>
            <a:chOff x="0" y="261672"/>
            <a:chExt cx="3317214" cy="4386202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3423D141-89C8-F2AF-2CD5-88925B74BE1F}"/>
                </a:ext>
              </a:extLst>
            </p:cNvPr>
            <p:cNvGrpSpPr/>
            <p:nvPr/>
          </p:nvGrpSpPr>
          <p:grpSpPr>
            <a:xfrm>
              <a:off x="0" y="413002"/>
              <a:ext cx="3317214" cy="4234872"/>
              <a:chOff x="0" y="413002"/>
              <a:chExt cx="3317214" cy="4234872"/>
            </a:xfrm>
          </p:grpSpPr>
          <p:pic>
            <p:nvPicPr>
              <p:cNvPr id="215" name="Picture 214" descr="A black and white graphic of a computer screen&#10;&#10;Description automatically generated">
                <a:extLst>
                  <a:ext uri="{FF2B5EF4-FFF2-40B4-BE49-F238E27FC236}">
                    <a16:creationId xmlns:a16="http://schemas.microsoft.com/office/drawing/2014/main" id="{0167491E-8038-6A66-AB45-9ECF32B721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082"/>
              <a:stretch/>
            </p:blipFill>
            <p:spPr>
              <a:xfrm>
                <a:off x="0" y="413002"/>
                <a:ext cx="3317214" cy="4234872"/>
              </a:xfrm>
              <a:prstGeom prst="rect">
                <a:avLst/>
              </a:prstGeom>
            </p:spPr>
          </p:pic>
          <p:pic>
            <p:nvPicPr>
              <p:cNvPr id="108" name="Graphic 107">
                <a:extLst>
                  <a:ext uri="{FF2B5EF4-FFF2-40B4-BE49-F238E27FC236}">
                    <a16:creationId xmlns:a16="http://schemas.microsoft.com/office/drawing/2014/main" id="{95FFC109-3913-C2D7-E274-D62324783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256004" y="534078"/>
                <a:ext cx="396240" cy="396240"/>
              </a:xfrm>
              <a:prstGeom prst="rect">
                <a:avLst/>
              </a:prstGeom>
            </p:spPr>
          </p:pic>
          <p:pic>
            <p:nvPicPr>
              <p:cNvPr id="217" name="Graphic 216">
                <a:extLst>
                  <a:ext uri="{FF2B5EF4-FFF2-40B4-BE49-F238E27FC236}">
                    <a16:creationId xmlns:a16="http://schemas.microsoft.com/office/drawing/2014/main" id="{8C6E259E-9DA4-148A-BE01-D6C16051B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614144" y="3955752"/>
                <a:ext cx="613410" cy="613410"/>
              </a:xfrm>
              <a:prstGeom prst="rect">
                <a:avLst/>
              </a:prstGeom>
            </p:spPr>
          </p:pic>
          <p:pic>
            <p:nvPicPr>
              <p:cNvPr id="219" name="Graphic 218">
                <a:extLst>
                  <a:ext uri="{FF2B5EF4-FFF2-40B4-BE49-F238E27FC236}">
                    <a16:creationId xmlns:a16="http://schemas.microsoft.com/office/drawing/2014/main" id="{20E8C524-4125-2E9C-DFDB-AE90EEE0D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341700" y="3776383"/>
                <a:ext cx="689610" cy="689610"/>
              </a:xfrm>
              <a:prstGeom prst="rect">
                <a:avLst/>
              </a:prstGeom>
            </p:spPr>
          </p:pic>
        </p:grp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A8F6C05D-CFAA-3690-9553-F06E462C9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05252" y="261672"/>
              <a:ext cx="831670" cy="831670"/>
            </a:xfrm>
            <a:prstGeom prst="rect">
              <a:avLst/>
            </a:prstGeom>
          </p:spPr>
        </p:pic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68C9745C-4736-A6AB-CC66-71E175FB9B61}"/>
              </a:ext>
            </a:extLst>
          </p:cNvPr>
          <p:cNvGrpSpPr/>
          <p:nvPr/>
        </p:nvGrpSpPr>
        <p:grpSpPr>
          <a:xfrm>
            <a:off x="3593023" y="2711938"/>
            <a:ext cx="5443579" cy="1960401"/>
            <a:chOff x="3669067" y="2341597"/>
            <a:chExt cx="5418467" cy="18553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C0C2EB-7B34-68C9-7C7B-3BBCFE737E50}"/>
                </a:ext>
              </a:extLst>
            </p:cNvPr>
            <p:cNvSpPr txBox="1"/>
            <p:nvPr/>
          </p:nvSpPr>
          <p:spPr>
            <a:xfrm>
              <a:off x="3922238" y="2341597"/>
              <a:ext cx="3223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Projet Manager &amp; Database Architect:</a:t>
              </a:r>
              <a:endParaRPr lang="it-IT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BF79CF-3B11-94FE-696F-27560573B1F0}"/>
                </a:ext>
              </a:extLst>
            </p:cNvPr>
            <p:cNvSpPr txBox="1"/>
            <p:nvPr/>
          </p:nvSpPr>
          <p:spPr>
            <a:xfrm>
              <a:off x="3922238" y="2717954"/>
              <a:ext cx="3223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Lead Java Developer &amp; API Architect</a:t>
              </a:r>
              <a:r>
                <a:rPr lang="it-IT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</a:t>
              </a:r>
              <a:endParaRPr lang="it-IT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9580BC9-96CC-8339-5C6E-9B4C5111A9ED}"/>
                </a:ext>
              </a:extLst>
            </p:cNvPr>
            <p:cNvSpPr txBox="1"/>
            <p:nvPr/>
          </p:nvSpPr>
          <p:spPr>
            <a:xfrm>
              <a:off x="3922238" y="3094311"/>
              <a:ext cx="2727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Design Lead &amp; UI/UX Designer</a:t>
              </a:r>
              <a:r>
                <a:rPr lang="it-IT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</a:t>
              </a:r>
              <a:endParaRPr lang="it-IT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E20F1B-B20F-0315-37DC-BEFA2F364E63}"/>
                </a:ext>
              </a:extLst>
            </p:cNvPr>
            <p:cNvSpPr txBox="1"/>
            <p:nvPr/>
          </p:nvSpPr>
          <p:spPr>
            <a:xfrm>
              <a:off x="3922238" y="3470668"/>
              <a:ext cx="3317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Frontend Developer &amp; HTML Specialist</a:t>
              </a:r>
              <a:r>
                <a:rPr lang="it-IT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</a:t>
              </a:r>
              <a:endParaRPr lang="it-IT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DCD98E-004B-3FF6-3747-A0AF480299A7}"/>
                </a:ext>
              </a:extLst>
            </p:cNvPr>
            <p:cNvSpPr txBox="1"/>
            <p:nvPr/>
          </p:nvSpPr>
          <p:spPr>
            <a:xfrm>
              <a:off x="3922238" y="3840942"/>
              <a:ext cx="3154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Backend Developer &amp; Security Lead</a:t>
              </a:r>
              <a:r>
                <a:rPr lang="it-IT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</a:t>
              </a:r>
              <a:endParaRPr lang="it-IT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5167BBBF-37BF-7034-F459-E398A78E0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75310" y="2749507"/>
              <a:ext cx="244670" cy="244670"/>
            </a:xfrm>
            <a:prstGeom prst="rect">
              <a:avLst/>
            </a:prstGeom>
          </p:spPr>
        </p:pic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2C4D9160-DD40-6C1E-8CC4-9B463D3D5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669067" y="3500826"/>
              <a:ext cx="257155" cy="257155"/>
            </a:xfrm>
            <a:prstGeom prst="rect">
              <a:avLst/>
            </a:prstGeom>
          </p:spPr>
        </p:pic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03C4EA18-830C-EDE1-5B75-8EB19D86A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69067" y="3125864"/>
              <a:ext cx="244670" cy="244670"/>
            </a:xfrm>
            <a:prstGeom prst="rect">
              <a:avLst/>
            </a:prstGeom>
          </p:spPr>
        </p:pic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521D6943-11CC-1113-73E3-8B8D9AF1B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69067" y="2383493"/>
              <a:ext cx="244670" cy="244670"/>
            </a:xfrm>
            <a:prstGeom prst="rect">
              <a:avLst/>
            </a:prstGeom>
          </p:spPr>
        </p:pic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F9F990D4-568C-A08D-B76B-DBEA95B4B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686926" y="3890354"/>
              <a:ext cx="208951" cy="208951"/>
            </a:xfrm>
            <a:prstGeom prst="rect">
              <a:avLst/>
            </a:prstGeom>
          </p:spPr>
        </p:pic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E0A2E2F-E19E-E528-E34A-09B67592FEDA}"/>
                </a:ext>
              </a:extLst>
            </p:cNvPr>
            <p:cNvSpPr txBox="1"/>
            <p:nvPr/>
          </p:nvSpPr>
          <p:spPr>
            <a:xfrm>
              <a:off x="7304454" y="2341597"/>
              <a:ext cx="1783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Claudio Chiocchetti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139C488-7612-A760-8925-8B181E7030E3}"/>
                </a:ext>
              </a:extLst>
            </p:cNvPr>
            <p:cNvSpPr txBox="1"/>
            <p:nvPr/>
          </p:nvSpPr>
          <p:spPr>
            <a:xfrm>
              <a:off x="7305517" y="2719234"/>
              <a:ext cx="1666398" cy="344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William Solari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5EA2D66E-DF89-7605-D339-032BDEB02E0F}"/>
                </a:ext>
              </a:extLst>
            </p:cNvPr>
            <p:cNvSpPr txBox="1"/>
            <p:nvPr/>
          </p:nvSpPr>
          <p:spPr>
            <a:xfrm>
              <a:off x="7305518" y="3099848"/>
              <a:ext cx="1666397" cy="344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Diego Usai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525693C8-C39A-503E-44FB-E8F0C9114E59}"/>
                </a:ext>
              </a:extLst>
            </p:cNvPr>
            <p:cNvSpPr txBox="1"/>
            <p:nvPr/>
          </p:nvSpPr>
          <p:spPr>
            <a:xfrm>
              <a:off x="7305518" y="3480462"/>
              <a:ext cx="1666397" cy="344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Giacomo Terrile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0E380476-3395-BD15-810F-DE9D6724025E}"/>
                </a:ext>
              </a:extLst>
            </p:cNvPr>
            <p:cNvSpPr txBox="1"/>
            <p:nvPr/>
          </p:nvSpPr>
          <p:spPr>
            <a:xfrm>
              <a:off x="7305518" y="3852487"/>
              <a:ext cx="1666397" cy="344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Edoardo Rossi</a:t>
              </a:r>
            </a:p>
          </p:txBody>
        </p:sp>
      </p:grpSp>
      <p:pic>
        <p:nvPicPr>
          <p:cNvPr id="7" name="Picture 1" descr="A purple text on a white background&#10;&#10;Description automatically generated">
            <a:extLst>
              <a:ext uri="{FF2B5EF4-FFF2-40B4-BE49-F238E27FC236}">
                <a16:creationId xmlns:a16="http://schemas.microsoft.com/office/drawing/2014/main" id="{877984A9-8223-B310-701C-6A53D503146A}"/>
              </a:ext>
            </a:extLst>
          </p:cNvPr>
          <p:cNvPicPr>
            <a:picLocks noChangeAspect="1"/>
          </p:cNvPicPr>
          <p:nvPr/>
        </p:nvPicPr>
        <p:blipFill>
          <a:blip r:embed="rId22">
            <a:alphaModFix amt="50000"/>
          </a:blip>
          <a:stretch>
            <a:fillRect/>
          </a:stretch>
        </p:blipFill>
        <p:spPr>
          <a:xfrm>
            <a:off x="5383300" y="522124"/>
            <a:ext cx="1867585" cy="7470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3700" y="34304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/>
              <a:t>OUR COMPANY</a:t>
            </a:r>
            <a:endParaRPr sz="3000" dirty="0"/>
          </a:p>
        </p:txBody>
      </p:sp>
      <p:cxnSp>
        <p:nvCxnSpPr>
          <p:cNvPr id="264" name="Google Shape;264;p24"/>
          <p:cNvCxnSpPr>
            <a:cxnSpLocks/>
          </p:cNvCxnSpPr>
          <p:nvPr/>
        </p:nvCxnSpPr>
        <p:spPr>
          <a:xfrm>
            <a:off x="4969825" y="889390"/>
            <a:ext cx="4174175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C6E2DA-9492-C93E-9762-50A64F3C6E24}"/>
              </a:ext>
            </a:extLst>
          </p:cNvPr>
          <p:cNvGrpSpPr/>
          <p:nvPr/>
        </p:nvGrpSpPr>
        <p:grpSpPr>
          <a:xfrm>
            <a:off x="4969825" y="1206567"/>
            <a:ext cx="3120390" cy="521970"/>
            <a:chOff x="5674318" y="1419671"/>
            <a:chExt cx="3120390" cy="52197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4C7EAD1-4E89-46BD-0286-283ADDDD6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72738" y="1419671"/>
              <a:ext cx="521970" cy="52197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27280D-2121-C2E0-1BA7-00603C5C545B}"/>
                </a:ext>
              </a:extLst>
            </p:cNvPr>
            <p:cNvSpPr txBox="1"/>
            <p:nvPr/>
          </p:nvSpPr>
          <p:spPr>
            <a:xfrm>
              <a:off x="5674318" y="1495990"/>
              <a:ext cx="2540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</a:rPr>
                <a:t>Italian Software House</a:t>
              </a:r>
            </a:p>
          </p:txBody>
        </p:sp>
      </p:grpSp>
      <p:pic>
        <p:nvPicPr>
          <p:cNvPr id="19" name="Picture 18" descr="A map of italy with points on it&#10;&#10;Description automatically generated">
            <a:extLst>
              <a:ext uri="{FF2B5EF4-FFF2-40B4-BE49-F238E27FC236}">
                <a16:creationId xmlns:a16="http://schemas.microsoft.com/office/drawing/2014/main" id="{D312D9A3-257A-AAE5-BF3B-A0C3D67A0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3435" y="526175"/>
            <a:ext cx="5908486" cy="4254110"/>
          </a:xfrm>
          <a:prstGeom prst="rect">
            <a:avLst/>
          </a:prstGeom>
        </p:spPr>
      </p:pic>
      <p:grpSp>
        <p:nvGrpSpPr>
          <p:cNvPr id="274" name="Group 273">
            <a:extLst>
              <a:ext uri="{FF2B5EF4-FFF2-40B4-BE49-F238E27FC236}">
                <a16:creationId xmlns:a16="http://schemas.microsoft.com/office/drawing/2014/main" id="{A57C9E88-1854-261E-CC57-5CC8456A80FC}"/>
              </a:ext>
            </a:extLst>
          </p:cNvPr>
          <p:cNvGrpSpPr/>
          <p:nvPr/>
        </p:nvGrpSpPr>
        <p:grpSpPr>
          <a:xfrm>
            <a:off x="5071257" y="1997402"/>
            <a:ext cx="4249227" cy="2381355"/>
            <a:chOff x="5237237" y="1973689"/>
            <a:chExt cx="4249227" cy="238135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612091-CF23-DD1B-170A-DF6F67ADD329}"/>
                </a:ext>
              </a:extLst>
            </p:cNvPr>
            <p:cNvSpPr txBox="1"/>
            <p:nvPr/>
          </p:nvSpPr>
          <p:spPr>
            <a:xfrm>
              <a:off x="5533269" y="1973689"/>
              <a:ext cx="3953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</a:pPr>
              <a:r>
                <a:rPr lang="it-IT" dirty="0">
                  <a:solidFill>
                    <a:schemeClr val="bg1"/>
                  </a:solidFill>
                </a:rPr>
                <a:t>Custom Software Development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49FBFE-F8CD-E35E-7AED-FF6636445F58}"/>
                </a:ext>
              </a:extLst>
            </p:cNvPr>
            <p:cNvSpPr txBox="1"/>
            <p:nvPr/>
          </p:nvSpPr>
          <p:spPr>
            <a:xfrm>
              <a:off x="5530607" y="2346109"/>
              <a:ext cx="36652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Mobile App Development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B73114-13D4-B5F6-E1BA-D701D68C1300}"/>
                </a:ext>
              </a:extLst>
            </p:cNvPr>
            <p:cNvSpPr txBox="1"/>
            <p:nvPr/>
          </p:nvSpPr>
          <p:spPr>
            <a:xfrm>
              <a:off x="5530607" y="2718155"/>
              <a:ext cx="2682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Web Development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912817-40CA-C23D-6C29-D9AF43E86104}"/>
                </a:ext>
              </a:extLst>
            </p:cNvPr>
            <p:cNvSpPr txBox="1"/>
            <p:nvPr/>
          </p:nvSpPr>
          <p:spPr>
            <a:xfrm>
              <a:off x="5530607" y="3090201"/>
              <a:ext cx="20650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</a:pPr>
              <a:r>
                <a:rPr lang="it-IT" dirty="0">
                  <a:solidFill>
                    <a:schemeClr val="bg1"/>
                  </a:solidFill>
                </a:rPr>
                <a:t>Cloud Solutions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1F2D6B3-35C8-92AC-6D5C-702342BA6E0C}"/>
                </a:ext>
              </a:extLst>
            </p:cNvPr>
            <p:cNvSpPr txBox="1"/>
            <p:nvPr/>
          </p:nvSpPr>
          <p:spPr>
            <a:xfrm>
              <a:off x="5530607" y="3462247"/>
              <a:ext cx="2682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AI and Machine Learning</a:t>
              </a:r>
              <a:endParaRPr lang="it-IT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5CBEEA-5697-9FBC-0419-E1206DFE4B46}"/>
                </a:ext>
              </a:extLst>
            </p:cNvPr>
            <p:cNvSpPr txBox="1"/>
            <p:nvPr/>
          </p:nvSpPr>
          <p:spPr>
            <a:xfrm>
              <a:off x="5530607" y="3831824"/>
              <a:ext cx="31105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Cybersecurity Solutions</a:t>
              </a:r>
            </a:p>
            <a:p>
              <a:endParaRPr lang="it-IT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7DCA4590-FD8F-BAD7-1991-2D12D9E95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65771" y="1994192"/>
              <a:ext cx="264836" cy="264836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A6078B5-0358-9F67-6E34-13C3DE201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65771" y="2367205"/>
              <a:ext cx="264836" cy="264836"/>
            </a:xfrm>
            <a:prstGeom prst="rect">
              <a:avLst/>
            </a:prstGeom>
          </p:spPr>
        </p:pic>
        <p:pic>
          <p:nvPicPr>
            <p:cNvPr id="256" name="Graphic 255">
              <a:extLst>
                <a:ext uri="{FF2B5EF4-FFF2-40B4-BE49-F238E27FC236}">
                  <a16:creationId xmlns:a16="http://schemas.microsoft.com/office/drawing/2014/main" id="{80B3D972-40DD-97FE-9028-45D226D70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7237" y="2725916"/>
              <a:ext cx="293370" cy="293370"/>
            </a:xfrm>
            <a:prstGeom prst="rect">
              <a:avLst/>
            </a:prstGeom>
          </p:spPr>
        </p:pic>
        <p:pic>
          <p:nvPicPr>
            <p:cNvPr id="260" name="Graphic 259">
              <a:extLst>
                <a:ext uri="{FF2B5EF4-FFF2-40B4-BE49-F238E27FC236}">
                  <a16:creationId xmlns:a16="http://schemas.microsoft.com/office/drawing/2014/main" id="{0001442A-5FF9-91DE-12FB-CB44B3E02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45789" y="3076822"/>
              <a:ext cx="304800" cy="304800"/>
            </a:xfrm>
            <a:prstGeom prst="rect">
              <a:avLst/>
            </a:prstGeom>
          </p:spPr>
        </p:pic>
        <p:pic>
          <p:nvPicPr>
            <p:cNvPr id="271" name="Graphic 270">
              <a:extLst>
                <a:ext uri="{FF2B5EF4-FFF2-40B4-BE49-F238E27FC236}">
                  <a16:creationId xmlns:a16="http://schemas.microsoft.com/office/drawing/2014/main" id="{31B4A5B5-7B31-BDF3-DC28-E398DDBA5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251345" y="3486174"/>
              <a:ext cx="264953" cy="264953"/>
            </a:xfrm>
            <a:prstGeom prst="rect">
              <a:avLst/>
            </a:prstGeom>
          </p:spPr>
        </p:pic>
        <p:pic>
          <p:nvPicPr>
            <p:cNvPr id="273" name="Graphic 272">
              <a:extLst>
                <a:ext uri="{FF2B5EF4-FFF2-40B4-BE49-F238E27FC236}">
                  <a16:creationId xmlns:a16="http://schemas.microsoft.com/office/drawing/2014/main" id="{AC76986C-4090-0A30-267B-59B63EB7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270924" y="3855679"/>
              <a:ext cx="245374" cy="245374"/>
            </a:xfrm>
            <a:prstGeom prst="rect">
              <a:avLst/>
            </a:prstGeom>
          </p:spPr>
        </p:pic>
      </p:grpSp>
      <p:pic>
        <p:nvPicPr>
          <p:cNvPr id="2" name="Picture 1" descr="A purple text on a white background&#10;&#10;Description automatically generated">
            <a:extLst>
              <a:ext uri="{FF2B5EF4-FFF2-40B4-BE49-F238E27FC236}">
                <a16:creationId xmlns:a16="http://schemas.microsoft.com/office/drawing/2014/main" id="{4BE39697-5088-DC84-EAC8-06F554EC2D86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48123" y="58820"/>
            <a:ext cx="939470" cy="3757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37023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PROBLEMS</a:t>
            </a:r>
            <a:endParaRPr dirty="0"/>
          </a:p>
        </p:txBody>
      </p:sp>
      <p:cxnSp>
        <p:nvCxnSpPr>
          <p:cNvPr id="257" name="Google Shape;257;p23"/>
          <p:cNvCxnSpPr>
            <a:cxnSpLocks/>
          </p:cNvCxnSpPr>
          <p:nvPr/>
        </p:nvCxnSpPr>
        <p:spPr>
          <a:xfrm>
            <a:off x="311700" y="91738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7C587431-0675-606A-2CD5-E83A53C7511F}"/>
              </a:ext>
            </a:extLst>
          </p:cNvPr>
          <p:cNvGrpSpPr/>
          <p:nvPr/>
        </p:nvGrpSpPr>
        <p:grpSpPr>
          <a:xfrm>
            <a:off x="1992128" y="2227883"/>
            <a:ext cx="5159740" cy="437010"/>
            <a:chOff x="2774512" y="2088098"/>
            <a:chExt cx="3633908" cy="307778"/>
          </a:xfrm>
        </p:grpSpPr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7CBC2B1-CBE0-2715-86BE-9BE852A6F66F}"/>
                </a:ext>
              </a:extLst>
            </p:cNvPr>
            <p:cNvSpPr txBox="1"/>
            <p:nvPr/>
          </p:nvSpPr>
          <p:spPr>
            <a:xfrm>
              <a:off x="3082290" y="2088099"/>
              <a:ext cx="3326130" cy="281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chemeClr val="bg1"/>
                  </a:solidFill>
                </a:rPr>
                <a:t>Poor compatibility with HR division</a:t>
              </a:r>
            </a:p>
          </p:txBody>
        </p:sp>
        <p:grpSp>
          <p:nvGrpSpPr>
            <p:cNvPr id="269" name="Google Shape;6822;p54">
              <a:extLst>
                <a:ext uri="{FF2B5EF4-FFF2-40B4-BE49-F238E27FC236}">
                  <a16:creationId xmlns:a16="http://schemas.microsoft.com/office/drawing/2014/main" id="{8B6731DC-5177-D726-F6EB-9B176D46F8EB}"/>
                </a:ext>
              </a:extLst>
            </p:cNvPr>
            <p:cNvGrpSpPr/>
            <p:nvPr/>
          </p:nvGrpSpPr>
          <p:grpSpPr>
            <a:xfrm>
              <a:off x="2774512" y="2088098"/>
              <a:ext cx="307778" cy="307778"/>
              <a:chOff x="583100" y="3982600"/>
              <a:chExt cx="296175" cy="296175"/>
            </a:xfrm>
            <a:solidFill>
              <a:schemeClr val="bg1"/>
            </a:solidFill>
          </p:grpSpPr>
          <p:sp>
            <p:nvSpPr>
              <p:cNvPr id="270" name="Google Shape;6823;p54">
                <a:extLst>
                  <a:ext uri="{FF2B5EF4-FFF2-40B4-BE49-F238E27FC236}">
                    <a16:creationId xmlns:a16="http://schemas.microsoft.com/office/drawing/2014/main" id="{9D719629-F315-F923-58A5-DC7CCAAD3A39}"/>
                  </a:ext>
                </a:extLst>
              </p:cNvPr>
              <p:cNvSpPr/>
              <p:nvPr/>
            </p:nvSpPr>
            <p:spPr>
              <a:xfrm>
                <a:off x="694925" y="3982600"/>
                <a:ext cx="70925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42" extrusionOk="0">
                    <a:moveTo>
                      <a:pt x="1419" y="1"/>
                    </a:moveTo>
                    <a:cubicBezTo>
                      <a:pt x="631" y="1"/>
                      <a:pt x="1" y="599"/>
                      <a:pt x="1" y="1355"/>
                    </a:cubicBezTo>
                    <a:cubicBezTo>
                      <a:pt x="1" y="2143"/>
                      <a:pt x="631" y="2742"/>
                      <a:pt x="1419" y="2742"/>
                    </a:cubicBezTo>
                    <a:cubicBezTo>
                      <a:pt x="2206" y="2742"/>
                      <a:pt x="2836" y="2143"/>
                      <a:pt x="2836" y="1355"/>
                    </a:cubicBezTo>
                    <a:cubicBezTo>
                      <a:pt x="2836" y="599"/>
                      <a:pt x="2206" y="1"/>
                      <a:pt x="14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1" name="Google Shape;6824;p54">
                <a:extLst>
                  <a:ext uri="{FF2B5EF4-FFF2-40B4-BE49-F238E27FC236}">
                    <a16:creationId xmlns:a16="http://schemas.microsoft.com/office/drawing/2014/main" id="{E0A77DB3-8FA5-AD55-0AB4-D80F1BC57B1F}"/>
                  </a:ext>
                </a:extLst>
              </p:cNvPr>
              <p:cNvSpPr/>
              <p:nvPr/>
            </p:nvSpPr>
            <p:spPr>
              <a:xfrm>
                <a:off x="609075" y="4139350"/>
                <a:ext cx="69350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2741" extrusionOk="0">
                    <a:moveTo>
                      <a:pt x="1387" y="0"/>
                    </a:moveTo>
                    <a:cubicBezTo>
                      <a:pt x="631" y="0"/>
                      <a:pt x="1" y="630"/>
                      <a:pt x="1" y="1355"/>
                    </a:cubicBezTo>
                    <a:cubicBezTo>
                      <a:pt x="1" y="2111"/>
                      <a:pt x="631" y="2741"/>
                      <a:pt x="1387" y="2741"/>
                    </a:cubicBezTo>
                    <a:cubicBezTo>
                      <a:pt x="2143" y="2741"/>
                      <a:pt x="2773" y="2111"/>
                      <a:pt x="2773" y="1355"/>
                    </a:cubicBezTo>
                    <a:cubicBezTo>
                      <a:pt x="2773" y="630"/>
                      <a:pt x="2143" y="0"/>
                      <a:pt x="13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2" name="Google Shape;6825;p54">
                <a:extLst>
                  <a:ext uri="{FF2B5EF4-FFF2-40B4-BE49-F238E27FC236}">
                    <a16:creationId xmlns:a16="http://schemas.microsoft.com/office/drawing/2014/main" id="{D5744967-9198-164D-A920-3D39E11BE47C}"/>
                  </a:ext>
                </a:extLst>
              </p:cNvPr>
              <p:cNvSpPr/>
              <p:nvPr/>
            </p:nvSpPr>
            <p:spPr>
              <a:xfrm>
                <a:off x="783925" y="4140125"/>
                <a:ext cx="685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2742" extrusionOk="0">
                    <a:moveTo>
                      <a:pt x="1356" y="1"/>
                    </a:moveTo>
                    <a:cubicBezTo>
                      <a:pt x="631" y="1"/>
                      <a:pt x="1" y="631"/>
                      <a:pt x="1" y="1387"/>
                    </a:cubicBezTo>
                    <a:cubicBezTo>
                      <a:pt x="1" y="2111"/>
                      <a:pt x="631" y="2741"/>
                      <a:pt x="1356" y="2741"/>
                    </a:cubicBezTo>
                    <a:cubicBezTo>
                      <a:pt x="2112" y="2741"/>
                      <a:pt x="2742" y="2111"/>
                      <a:pt x="2742" y="1387"/>
                    </a:cubicBezTo>
                    <a:cubicBezTo>
                      <a:pt x="2742" y="631"/>
                      <a:pt x="2112" y="1"/>
                      <a:pt x="13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3" name="Google Shape;6826;p54">
                <a:extLst>
                  <a:ext uri="{FF2B5EF4-FFF2-40B4-BE49-F238E27FC236}">
                    <a16:creationId xmlns:a16="http://schemas.microsoft.com/office/drawing/2014/main" id="{B187335B-575E-F116-BA6A-5ED098F85A66}"/>
                  </a:ext>
                </a:extLst>
              </p:cNvPr>
              <p:cNvSpPr/>
              <p:nvPr/>
            </p:nvSpPr>
            <p:spPr>
              <a:xfrm>
                <a:off x="583100" y="4207075"/>
                <a:ext cx="122100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2868" extrusionOk="0">
                    <a:moveTo>
                      <a:pt x="819" y="0"/>
                    </a:moveTo>
                    <a:cubicBezTo>
                      <a:pt x="347" y="442"/>
                      <a:pt x="0" y="1072"/>
                      <a:pt x="0" y="1796"/>
                    </a:cubicBezTo>
                    <a:lnTo>
                      <a:pt x="0" y="2521"/>
                    </a:lnTo>
                    <a:cubicBezTo>
                      <a:pt x="0" y="2710"/>
                      <a:pt x="158" y="2867"/>
                      <a:pt x="347" y="2867"/>
                    </a:cubicBezTo>
                    <a:lnTo>
                      <a:pt x="4505" y="2867"/>
                    </a:lnTo>
                    <a:cubicBezTo>
                      <a:pt x="4726" y="2867"/>
                      <a:pt x="4883" y="2710"/>
                      <a:pt x="4883" y="2521"/>
                    </a:cubicBezTo>
                    <a:lnTo>
                      <a:pt x="4883" y="1796"/>
                    </a:lnTo>
                    <a:cubicBezTo>
                      <a:pt x="4883" y="1103"/>
                      <a:pt x="4568" y="442"/>
                      <a:pt x="4033" y="0"/>
                    </a:cubicBezTo>
                    <a:cubicBezTo>
                      <a:pt x="3655" y="473"/>
                      <a:pt x="3088" y="788"/>
                      <a:pt x="2426" y="788"/>
                    </a:cubicBezTo>
                    <a:cubicBezTo>
                      <a:pt x="1796" y="788"/>
                      <a:pt x="1197" y="473"/>
                      <a:pt x="8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4" name="Google Shape;6827;p54">
                <a:extLst>
                  <a:ext uri="{FF2B5EF4-FFF2-40B4-BE49-F238E27FC236}">
                    <a16:creationId xmlns:a16="http://schemas.microsoft.com/office/drawing/2014/main" id="{DF7838C6-679C-6453-31D1-0FC3F5021020}"/>
                  </a:ext>
                </a:extLst>
              </p:cNvPr>
              <p:cNvSpPr/>
              <p:nvPr/>
            </p:nvSpPr>
            <p:spPr>
              <a:xfrm>
                <a:off x="669725" y="4049550"/>
                <a:ext cx="122900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2899" extrusionOk="0">
                    <a:moveTo>
                      <a:pt x="851" y="1"/>
                    </a:moveTo>
                    <a:cubicBezTo>
                      <a:pt x="347" y="442"/>
                      <a:pt x="1" y="1103"/>
                      <a:pt x="1" y="1796"/>
                    </a:cubicBezTo>
                    <a:lnTo>
                      <a:pt x="1" y="2552"/>
                    </a:lnTo>
                    <a:cubicBezTo>
                      <a:pt x="1" y="2741"/>
                      <a:pt x="158" y="2899"/>
                      <a:pt x="347" y="2899"/>
                    </a:cubicBezTo>
                    <a:lnTo>
                      <a:pt x="4537" y="2899"/>
                    </a:lnTo>
                    <a:cubicBezTo>
                      <a:pt x="4758" y="2899"/>
                      <a:pt x="4915" y="2741"/>
                      <a:pt x="4915" y="2552"/>
                    </a:cubicBezTo>
                    <a:lnTo>
                      <a:pt x="4915" y="1796"/>
                    </a:lnTo>
                    <a:cubicBezTo>
                      <a:pt x="4915" y="1103"/>
                      <a:pt x="4600" y="442"/>
                      <a:pt x="4065" y="1"/>
                    </a:cubicBezTo>
                    <a:cubicBezTo>
                      <a:pt x="3687" y="473"/>
                      <a:pt x="3088" y="788"/>
                      <a:pt x="2458" y="788"/>
                    </a:cubicBezTo>
                    <a:cubicBezTo>
                      <a:pt x="1828" y="788"/>
                      <a:pt x="1198" y="473"/>
                      <a:pt x="8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5" name="Google Shape;6828;p54">
                <a:extLst>
                  <a:ext uri="{FF2B5EF4-FFF2-40B4-BE49-F238E27FC236}">
                    <a16:creationId xmlns:a16="http://schemas.microsoft.com/office/drawing/2014/main" id="{6425FEBF-CE2D-8B89-4A3B-543F041D5066}"/>
                  </a:ext>
                </a:extLst>
              </p:cNvPr>
              <p:cNvSpPr/>
              <p:nvPr/>
            </p:nvSpPr>
            <p:spPr>
              <a:xfrm>
                <a:off x="757150" y="4207075"/>
                <a:ext cx="122125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4885" h="2868" extrusionOk="0">
                    <a:moveTo>
                      <a:pt x="820" y="0"/>
                    </a:moveTo>
                    <a:cubicBezTo>
                      <a:pt x="316" y="442"/>
                      <a:pt x="1" y="1103"/>
                      <a:pt x="1" y="1796"/>
                    </a:cubicBezTo>
                    <a:lnTo>
                      <a:pt x="1" y="2521"/>
                    </a:lnTo>
                    <a:cubicBezTo>
                      <a:pt x="1" y="2710"/>
                      <a:pt x="158" y="2867"/>
                      <a:pt x="347" y="2867"/>
                    </a:cubicBezTo>
                    <a:lnTo>
                      <a:pt x="4506" y="2867"/>
                    </a:lnTo>
                    <a:cubicBezTo>
                      <a:pt x="4727" y="2867"/>
                      <a:pt x="4884" y="2710"/>
                      <a:pt x="4884" y="2521"/>
                    </a:cubicBezTo>
                    <a:lnTo>
                      <a:pt x="4884" y="1796"/>
                    </a:lnTo>
                    <a:cubicBezTo>
                      <a:pt x="4884" y="1103"/>
                      <a:pt x="4569" y="442"/>
                      <a:pt x="4033" y="0"/>
                    </a:cubicBezTo>
                    <a:cubicBezTo>
                      <a:pt x="3655" y="473"/>
                      <a:pt x="3088" y="788"/>
                      <a:pt x="2427" y="788"/>
                    </a:cubicBezTo>
                    <a:cubicBezTo>
                      <a:pt x="1797" y="788"/>
                      <a:pt x="1198" y="473"/>
                      <a:pt x="8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6" name="Google Shape;6829;p54">
                <a:extLst>
                  <a:ext uri="{FF2B5EF4-FFF2-40B4-BE49-F238E27FC236}">
                    <a16:creationId xmlns:a16="http://schemas.microsoft.com/office/drawing/2014/main" id="{99802063-DDCB-CFA6-4652-80F65ED33703}"/>
                  </a:ext>
                </a:extLst>
              </p:cNvPr>
              <p:cNvSpPr/>
              <p:nvPr/>
            </p:nvSpPr>
            <p:spPr>
              <a:xfrm>
                <a:off x="691775" y="4139350"/>
                <a:ext cx="772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584" extrusionOk="0">
                    <a:moveTo>
                      <a:pt x="1198" y="0"/>
                    </a:moveTo>
                    <a:lnTo>
                      <a:pt x="1198" y="882"/>
                    </a:lnTo>
                    <a:lnTo>
                      <a:pt x="1" y="2079"/>
                    </a:lnTo>
                    <a:cubicBezTo>
                      <a:pt x="221" y="2237"/>
                      <a:pt x="284" y="2300"/>
                      <a:pt x="473" y="2583"/>
                    </a:cubicBezTo>
                    <a:lnTo>
                      <a:pt x="1545" y="1575"/>
                    </a:lnTo>
                    <a:lnTo>
                      <a:pt x="2616" y="2583"/>
                    </a:lnTo>
                    <a:cubicBezTo>
                      <a:pt x="2773" y="2394"/>
                      <a:pt x="2931" y="2237"/>
                      <a:pt x="3088" y="2111"/>
                    </a:cubicBezTo>
                    <a:lnTo>
                      <a:pt x="1891" y="882"/>
                    </a:lnTo>
                    <a:lnTo>
                      <a:pt x="189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D0729105-6B1A-CEF0-774E-71D5C35EF973}"/>
              </a:ext>
            </a:extLst>
          </p:cNvPr>
          <p:cNvGrpSpPr/>
          <p:nvPr/>
        </p:nvGrpSpPr>
        <p:grpSpPr>
          <a:xfrm>
            <a:off x="1992128" y="1464533"/>
            <a:ext cx="5159745" cy="437011"/>
            <a:chOff x="2774512" y="1423806"/>
            <a:chExt cx="3633908" cy="307778"/>
          </a:xfrm>
        </p:grpSpPr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59B96DD6-26AD-D72D-0564-D8376CE39D41}"/>
                </a:ext>
              </a:extLst>
            </p:cNvPr>
            <p:cNvSpPr txBox="1"/>
            <p:nvPr/>
          </p:nvSpPr>
          <p:spPr>
            <a:xfrm>
              <a:off x="3082290" y="1423806"/>
              <a:ext cx="3326130" cy="281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chemeClr val="bg1"/>
                  </a:solidFill>
                </a:rPr>
                <a:t>Multiple recruitment platforms fees</a:t>
              </a:r>
            </a:p>
          </p:txBody>
        </p:sp>
        <p:pic>
          <p:nvPicPr>
            <p:cNvPr id="278" name="Graphic 277">
              <a:extLst>
                <a:ext uri="{FF2B5EF4-FFF2-40B4-BE49-F238E27FC236}">
                  <a16:creationId xmlns:a16="http://schemas.microsoft.com/office/drawing/2014/main" id="{91ABD9D3-FCE1-9E53-39A4-C6A9C24A5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74512" y="1423806"/>
              <a:ext cx="307778" cy="307778"/>
            </a:xfrm>
            <a:prstGeom prst="rect">
              <a:avLst/>
            </a:prstGeom>
          </p:spPr>
        </p:pic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0A92C745-0AEB-CBA4-5AD1-376DC6B85E15}"/>
              </a:ext>
            </a:extLst>
          </p:cNvPr>
          <p:cNvGrpSpPr/>
          <p:nvPr/>
        </p:nvGrpSpPr>
        <p:grpSpPr>
          <a:xfrm>
            <a:off x="2456776" y="2991236"/>
            <a:ext cx="4230448" cy="511196"/>
            <a:chOff x="3082290" y="2729576"/>
            <a:chExt cx="2979420" cy="360025"/>
          </a:xfrm>
        </p:grpSpPr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1ECC8920-033C-0106-292C-469A4754E55F}"/>
                </a:ext>
              </a:extLst>
            </p:cNvPr>
            <p:cNvSpPr txBox="1"/>
            <p:nvPr/>
          </p:nvSpPr>
          <p:spPr>
            <a:xfrm>
              <a:off x="3082290" y="2755701"/>
              <a:ext cx="2979420" cy="281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chemeClr val="bg1"/>
                  </a:solidFill>
                </a:rPr>
                <a:t>Privacy Concerns</a:t>
              </a:r>
            </a:p>
          </p:txBody>
        </p:sp>
        <p:pic>
          <p:nvPicPr>
            <p:cNvPr id="281" name="Graphic 280">
              <a:extLst>
                <a:ext uri="{FF2B5EF4-FFF2-40B4-BE49-F238E27FC236}">
                  <a16:creationId xmlns:a16="http://schemas.microsoft.com/office/drawing/2014/main" id="{C98E912A-93BB-BE42-4EFB-929FCA407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12815" y="2729576"/>
              <a:ext cx="360025" cy="360025"/>
            </a:xfrm>
            <a:prstGeom prst="rect">
              <a:avLst/>
            </a:prstGeom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8535C21-AA45-85F6-EEF8-41251892340B}"/>
              </a:ext>
            </a:extLst>
          </p:cNvPr>
          <p:cNvGrpSpPr/>
          <p:nvPr/>
        </p:nvGrpSpPr>
        <p:grpSpPr>
          <a:xfrm>
            <a:off x="2456777" y="3828777"/>
            <a:ext cx="4230447" cy="511194"/>
            <a:chOff x="3082290" y="3392524"/>
            <a:chExt cx="2979420" cy="360024"/>
          </a:xfrm>
        </p:grpSpPr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CCB5F6EC-2A54-91C8-3A08-950101B97199}"/>
                </a:ext>
              </a:extLst>
            </p:cNvPr>
            <p:cNvSpPr txBox="1"/>
            <p:nvPr/>
          </p:nvSpPr>
          <p:spPr>
            <a:xfrm>
              <a:off x="3082290" y="3423303"/>
              <a:ext cx="2979420" cy="281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chemeClr val="bg1"/>
                  </a:solidFill>
                </a:rPr>
                <a:t>Poor Customization</a:t>
              </a:r>
            </a:p>
          </p:txBody>
        </p:sp>
        <p:pic>
          <p:nvPicPr>
            <p:cNvPr id="284" name="Graphic 283">
              <a:extLst>
                <a:ext uri="{FF2B5EF4-FFF2-40B4-BE49-F238E27FC236}">
                  <a16:creationId xmlns:a16="http://schemas.microsoft.com/office/drawing/2014/main" id="{9FC0DA3A-8856-3356-0AC4-2229D3EEB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89955" y="3392524"/>
              <a:ext cx="360024" cy="360024"/>
            </a:xfrm>
            <a:prstGeom prst="rect">
              <a:avLst/>
            </a:prstGeom>
          </p:spPr>
        </p:pic>
      </p:grpSp>
      <p:pic>
        <p:nvPicPr>
          <p:cNvPr id="201" name="Graphic 200">
            <a:extLst>
              <a:ext uri="{FF2B5EF4-FFF2-40B4-BE49-F238E27FC236}">
                <a16:creationId xmlns:a16="http://schemas.microsoft.com/office/drawing/2014/main" id="{8F298D42-0927-31C0-77FF-0346D4EA3E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14734">
            <a:off x="-648951" y="3078086"/>
            <a:ext cx="2571750" cy="2571750"/>
          </a:xfrm>
          <a:prstGeom prst="rect">
            <a:avLst/>
          </a:prstGeom>
        </p:spPr>
      </p:pic>
      <p:pic>
        <p:nvPicPr>
          <p:cNvPr id="4" name="Picture 3" descr="A purple text on a white background&#10;&#10;Description automatically generated">
            <a:extLst>
              <a:ext uri="{FF2B5EF4-FFF2-40B4-BE49-F238E27FC236}">
                <a16:creationId xmlns:a16="http://schemas.microsoft.com/office/drawing/2014/main" id="{B1277C9B-259C-F841-D560-C44BD7C70D0B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48123" y="58820"/>
            <a:ext cx="939470" cy="3757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8;p23">
            <a:extLst>
              <a:ext uri="{FF2B5EF4-FFF2-40B4-BE49-F238E27FC236}">
                <a16:creationId xmlns:a16="http://schemas.microsoft.com/office/drawing/2014/main" id="{6B926077-AE23-3C34-F8C1-B2481BCC959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37023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DEVELOPMENT TOOLS</a:t>
            </a:r>
            <a:endParaRPr dirty="0"/>
          </a:p>
        </p:txBody>
      </p:sp>
      <p:cxnSp>
        <p:nvCxnSpPr>
          <p:cNvPr id="22" name="Google Shape;257;p23">
            <a:extLst>
              <a:ext uri="{FF2B5EF4-FFF2-40B4-BE49-F238E27FC236}">
                <a16:creationId xmlns:a16="http://schemas.microsoft.com/office/drawing/2014/main" id="{451B0952-F052-C58E-652C-3DF11D66C2FE}"/>
              </a:ext>
            </a:extLst>
          </p:cNvPr>
          <p:cNvCxnSpPr>
            <a:cxnSpLocks/>
          </p:cNvCxnSpPr>
          <p:nvPr/>
        </p:nvCxnSpPr>
        <p:spPr>
          <a:xfrm>
            <a:off x="311700" y="91738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18;p23">
            <a:extLst>
              <a:ext uri="{FF2B5EF4-FFF2-40B4-BE49-F238E27FC236}">
                <a16:creationId xmlns:a16="http://schemas.microsoft.com/office/drawing/2014/main" id="{3ACA1137-17AC-9611-DABB-B30A4830FA00}"/>
              </a:ext>
            </a:extLst>
          </p:cNvPr>
          <p:cNvSpPr txBox="1">
            <a:spLocks/>
          </p:cNvSpPr>
          <p:nvPr/>
        </p:nvSpPr>
        <p:spPr>
          <a:xfrm>
            <a:off x="0" y="1120240"/>
            <a:ext cx="2924735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it-IT" sz="2400" u="sng" dirty="0"/>
              <a:t>FRONT-END</a:t>
            </a:r>
          </a:p>
        </p:txBody>
      </p:sp>
      <p:sp>
        <p:nvSpPr>
          <p:cNvPr id="25" name="Google Shape;218;p23">
            <a:extLst>
              <a:ext uri="{FF2B5EF4-FFF2-40B4-BE49-F238E27FC236}">
                <a16:creationId xmlns:a16="http://schemas.microsoft.com/office/drawing/2014/main" id="{5912E120-B8F4-DC0C-F771-B5EC6BCD07C0}"/>
              </a:ext>
            </a:extLst>
          </p:cNvPr>
          <p:cNvSpPr txBox="1">
            <a:spLocks/>
          </p:cNvSpPr>
          <p:nvPr/>
        </p:nvSpPr>
        <p:spPr>
          <a:xfrm>
            <a:off x="6219265" y="1120240"/>
            <a:ext cx="2924735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it-IT" sz="2400" u="sng" dirty="0"/>
              <a:t>BACK-END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87404C0-AB3C-AA7F-1F61-7DDFC5DADECE}"/>
              </a:ext>
            </a:extLst>
          </p:cNvPr>
          <p:cNvGrpSpPr/>
          <p:nvPr/>
        </p:nvGrpSpPr>
        <p:grpSpPr>
          <a:xfrm>
            <a:off x="328125" y="1969908"/>
            <a:ext cx="1139290" cy="1155751"/>
            <a:chOff x="398891" y="2101524"/>
            <a:chExt cx="1139290" cy="1155751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42DEF42D-E100-3CA2-7987-4CC7B0717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9793" y="2101524"/>
              <a:ext cx="737486" cy="73748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2338D5-9A4B-8D54-6F15-5C3326FABDC2}"/>
                </a:ext>
              </a:extLst>
            </p:cNvPr>
            <p:cNvSpPr txBox="1"/>
            <p:nvPr/>
          </p:nvSpPr>
          <p:spPr>
            <a:xfrm>
              <a:off x="398891" y="2887943"/>
              <a:ext cx="1139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b="1" dirty="0">
                  <a:solidFill>
                    <a:schemeClr val="bg1"/>
                  </a:solidFill>
                </a:rPr>
                <a:t>HTML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95BF935-1782-7289-23A6-A7ECBEECDEE8}"/>
              </a:ext>
            </a:extLst>
          </p:cNvPr>
          <p:cNvGrpSpPr/>
          <p:nvPr/>
        </p:nvGrpSpPr>
        <p:grpSpPr>
          <a:xfrm>
            <a:off x="1527623" y="1973879"/>
            <a:ext cx="1139290" cy="1157701"/>
            <a:chOff x="1598389" y="2105495"/>
            <a:chExt cx="1139290" cy="1157701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F04C7686-2FBA-ED9C-B021-21D9EED35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01276" y="2105495"/>
              <a:ext cx="733516" cy="73351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8AAF7F6-C822-722C-DBD2-6EDE79BCD099}"/>
                </a:ext>
              </a:extLst>
            </p:cNvPr>
            <p:cNvSpPr txBox="1"/>
            <p:nvPr/>
          </p:nvSpPr>
          <p:spPr>
            <a:xfrm>
              <a:off x="1598389" y="2893864"/>
              <a:ext cx="1139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b="1" dirty="0">
                  <a:solidFill>
                    <a:schemeClr val="bg1"/>
                  </a:solidFill>
                </a:rPr>
                <a:t>CSS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6A3C77-D003-FC13-5FA2-EEC3C18863F0}"/>
              </a:ext>
            </a:extLst>
          </p:cNvPr>
          <p:cNvGrpSpPr/>
          <p:nvPr/>
        </p:nvGrpSpPr>
        <p:grpSpPr>
          <a:xfrm>
            <a:off x="786652" y="3494299"/>
            <a:ext cx="1351430" cy="1121790"/>
            <a:chOff x="292821" y="3651480"/>
            <a:chExt cx="1351430" cy="1121790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87C4A885-D1A7-41B1-5838-4FF203253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1630" y="3651480"/>
              <a:ext cx="713812" cy="71381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0D3E70-4738-ECDA-FB3E-0642F6BEAECE}"/>
                </a:ext>
              </a:extLst>
            </p:cNvPr>
            <p:cNvSpPr txBox="1"/>
            <p:nvPr/>
          </p:nvSpPr>
          <p:spPr>
            <a:xfrm>
              <a:off x="292821" y="4465493"/>
              <a:ext cx="13514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JAVASCRIPT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6342DDC-6C7E-9465-0A7D-92C271C9CB29}"/>
              </a:ext>
            </a:extLst>
          </p:cNvPr>
          <p:cNvGrpSpPr/>
          <p:nvPr/>
        </p:nvGrpSpPr>
        <p:grpSpPr>
          <a:xfrm>
            <a:off x="6470606" y="1969908"/>
            <a:ext cx="968188" cy="1122259"/>
            <a:chOff x="6302246" y="2105494"/>
            <a:chExt cx="968188" cy="1122259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76EB2178-13E4-AFA5-56EE-9E50D3EA2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19582" y="2105494"/>
              <a:ext cx="733516" cy="73351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13B7464-3C4F-7EC1-B927-6BCE1C35C77E}"/>
                </a:ext>
              </a:extLst>
            </p:cNvPr>
            <p:cNvSpPr txBox="1"/>
            <p:nvPr/>
          </p:nvSpPr>
          <p:spPr>
            <a:xfrm>
              <a:off x="6302246" y="2919976"/>
              <a:ext cx="968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JAVA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C8336E3-D84B-E772-2712-1740B205D0FF}"/>
              </a:ext>
            </a:extLst>
          </p:cNvPr>
          <p:cNvGrpSpPr/>
          <p:nvPr/>
        </p:nvGrpSpPr>
        <p:grpSpPr>
          <a:xfrm>
            <a:off x="7896884" y="2005102"/>
            <a:ext cx="920931" cy="1087065"/>
            <a:chOff x="7590022" y="2126658"/>
            <a:chExt cx="920931" cy="1087065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45957478-B007-664D-7300-55E55147B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04227" y="2126658"/>
              <a:ext cx="692524" cy="69252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2687C10-CA70-7CEC-19F5-243144C1104D}"/>
                </a:ext>
              </a:extLst>
            </p:cNvPr>
            <p:cNvSpPr txBox="1"/>
            <p:nvPr/>
          </p:nvSpPr>
          <p:spPr>
            <a:xfrm>
              <a:off x="7590022" y="2905946"/>
              <a:ext cx="9209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JSP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4105D5D-6928-B646-0D01-651E0CBE2BAC}"/>
              </a:ext>
            </a:extLst>
          </p:cNvPr>
          <p:cNvGrpSpPr/>
          <p:nvPr/>
        </p:nvGrpSpPr>
        <p:grpSpPr>
          <a:xfrm>
            <a:off x="6363767" y="3434869"/>
            <a:ext cx="1075027" cy="1202814"/>
            <a:chOff x="6248825" y="3570455"/>
            <a:chExt cx="1075027" cy="1202814"/>
          </a:xfrm>
        </p:grpSpPr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89F10A20-5D70-87D5-AADD-F2E45E399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348407" y="3570455"/>
              <a:ext cx="875861" cy="8758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0F2A489-45A7-D9F3-B645-5763A7B272EA}"/>
                </a:ext>
              </a:extLst>
            </p:cNvPr>
            <p:cNvSpPr txBox="1"/>
            <p:nvPr/>
          </p:nvSpPr>
          <p:spPr>
            <a:xfrm>
              <a:off x="6248825" y="4465492"/>
              <a:ext cx="10750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TOMCAT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2829C98-04B4-031B-EA35-F5E9F87D4083}"/>
              </a:ext>
            </a:extLst>
          </p:cNvPr>
          <p:cNvGrpSpPr/>
          <p:nvPr/>
        </p:nvGrpSpPr>
        <p:grpSpPr>
          <a:xfrm>
            <a:off x="7681632" y="3515893"/>
            <a:ext cx="1351430" cy="1100196"/>
            <a:chOff x="7513275" y="3655960"/>
            <a:chExt cx="1351430" cy="1100196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57CE2AF2-B915-CB95-4D18-D60D98BBD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71219" y="3655960"/>
              <a:ext cx="709332" cy="709332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F1A9ADB-4BFE-4935-B1D0-1FF7C7BB578C}"/>
                </a:ext>
              </a:extLst>
            </p:cNvPr>
            <p:cNvSpPr txBox="1"/>
            <p:nvPr/>
          </p:nvSpPr>
          <p:spPr>
            <a:xfrm>
              <a:off x="7513275" y="4448379"/>
              <a:ext cx="13514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SQL SERVER</a:t>
              </a:r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FA2C8BA7-3380-BC97-CE60-EE68C6270A81}"/>
              </a:ext>
            </a:extLst>
          </p:cNvPr>
          <p:cNvSpPr/>
          <p:nvPr/>
        </p:nvSpPr>
        <p:spPr>
          <a:xfrm>
            <a:off x="3180506" y="1422401"/>
            <a:ext cx="2782988" cy="27829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8FF7BE33-D0DC-1570-0280-E75381B25F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57123" y="2169513"/>
            <a:ext cx="1229753" cy="1229753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818B16F1-AC31-F744-52EE-AB7C3414C6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18111" y="1045727"/>
            <a:ext cx="307777" cy="307777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CB414CB0-A172-3C3F-E480-2E5646CBF53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88779" y="2417861"/>
            <a:ext cx="307777" cy="307777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69CD488-B7D2-1652-915E-F44C90D678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47444" y="2457160"/>
            <a:ext cx="307777" cy="307777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60DD739F-F65E-991F-BBC3-A20763E5CE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56444" y="4000535"/>
            <a:ext cx="307777" cy="307777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F9A4477E-57E4-1A21-75C2-6C74CF3054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79781" y="3997123"/>
            <a:ext cx="307777" cy="307777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5AB3F4B-2010-F51F-DCBA-3C6531E4ABF9}"/>
              </a:ext>
            </a:extLst>
          </p:cNvPr>
          <p:cNvCxnSpPr>
            <a:cxnSpLocks/>
          </p:cNvCxnSpPr>
          <p:nvPr/>
        </p:nvCxnSpPr>
        <p:spPr>
          <a:xfrm>
            <a:off x="3269473" y="2637945"/>
            <a:ext cx="687650" cy="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478CE65-E5A8-2DC3-5D70-BFC8006AB234}"/>
              </a:ext>
            </a:extLst>
          </p:cNvPr>
          <p:cNvCxnSpPr>
            <a:cxnSpLocks/>
          </p:cNvCxnSpPr>
          <p:nvPr/>
        </p:nvCxnSpPr>
        <p:spPr>
          <a:xfrm>
            <a:off x="5206609" y="2637945"/>
            <a:ext cx="687650" cy="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578143F-E272-34C2-BCF0-956ED1D3728E}"/>
              </a:ext>
            </a:extLst>
          </p:cNvPr>
          <p:cNvCxnSpPr>
            <a:cxnSpLocks/>
          </p:cNvCxnSpPr>
          <p:nvPr/>
        </p:nvCxnSpPr>
        <p:spPr>
          <a:xfrm flipV="1">
            <a:off x="4572000" y="1485405"/>
            <a:ext cx="0" cy="613108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8C87AA6-8BD8-BDBE-D621-CA761E2CF04C}"/>
              </a:ext>
            </a:extLst>
          </p:cNvPr>
          <p:cNvCxnSpPr>
            <a:cxnSpLocks/>
          </p:cNvCxnSpPr>
          <p:nvPr/>
        </p:nvCxnSpPr>
        <p:spPr>
          <a:xfrm>
            <a:off x="5038862" y="3344286"/>
            <a:ext cx="340919" cy="589608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45000B8-4488-35FA-A6E9-E56CF75EF78D}"/>
              </a:ext>
            </a:extLst>
          </p:cNvPr>
          <p:cNvCxnSpPr>
            <a:cxnSpLocks/>
          </p:cNvCxnSpPr>
          <p:nvPr/>
        </p:nvCxnSpPr>
        <p:spPr>
          <a:xfrm flipH="1">
            <a:off x="3809109" y="3321010"/>
            <a:ext cx="289730" cy="553763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 descr="A purple text on a white background&#10;&#10;Description automatically generated">
            <a:extLst>
              <a:ext uri="{FF2B5EF4-FFF2-40B4-BE49-F238E27FC236}">
                <a16:creationId xmlns:a16="http://schemas.microsoft.com/office/drawing/2014/main" id="{634E7B49-AA6B-F7F7-9269-55E24519E2E6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50000"/>
          </a:blip>
          <a:stretch>
            <a:fillRect/>
          </a:stretch>
        </p:blipFill>
        <p:spPr>
          <a:xfrm>
            <a:off x="48123" y="58820"/>
            <a:ext cx="939470" cy="37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8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341944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USER INTERFACE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889094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purple text on a white background&#10;&#10;Description automatically generated">
            <a:extLst>
              <a:ext uri="{FF2B5EF4-FFF2-40B4-BE49-F238E27FC236}">
                <a16:creationId xmlns:a16="http://schemas.microsoft.com/office/drawing/2014/main" id="{59862D2C-B6D1-2FE5-1911-60D04D72C5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8123" y="58820"/>
            <a:ext cx="939470" cy="375788"/>
          </a:xfrm>
          <a:prstGeom prst="rect">
            <a:avLst/>
          </a:prstGeom>
        </p:spPr>
      </p:pic>
      <p:sp>
        <p:nvSpPr>
          <p:cNvPr id="5" name="Google Shape;218;p23">
            <a:extLst>
              <a:ext uri="{FF2B5EF4-FFF2-40B4-BE49-F238E27FC236}">
                <a16:creationId xmlns:a16="http://schemas.microsoft.com/office/drawing/2014/main" id="{032E94A3-8D75-AE70-235A-E652E35772D9}"/>
              </a:ext>
            </a:extLst>
          </p:cNvPr>
          <p:cNvSpPr txBox="1">
            <a:spLocks/>
          </p:cNvSpPr>
          <p:nvPr/>
        </p:nvSpPr>
        <p:spPr>
          <a:xfrm>
            <a:off x="763095" y="1005920"/>
            <a:ext cx="2924735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it-IT" sz="2400" dirty="0"/>
              <a:t>CANDIDATE</a:t>
            </a:r>
          </a:p>
        </p:txBody>
      </p:sp>
      <p:sp>
        <p:nvSpPr>
          <p:cNvPr id="6" name="Google Shape;218;p23">
            <a:extLst>
              <a:ext uri="{FF2B5EF4-FFF2-40B4-BE49-F238E27FC236}">
                <a16:creationId xmlns:a16="http://schemas.microsoft.com/office/drawing/2014/main" id="{3AC2934E-E17F-5677-AEDC-FB625A8EF0BE}"/>
              </a:ext>
            </a:extLst>
          </p:cNvPr>
          <p:cNvSpPr txBox="1">
            <a:spLocks/>
          </p:cNvSpPr>
          <p:nvPr/>
        </p:nvSpPr>
        <p:spPr>
          <a:xfrm>
            <a:off x="5456171" y="1005920"/>
            <a:ext cx="2924735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it-IT" sz="2400" dirty="0"/>
              <a:t>ADMIN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B2FBF76-9806-8C67-6978-2C3744417F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331"/>
          <a:stretch/>
        </p:blipFill>
        <p:spPr>
          <a:xfrm>
            <a:off x="4984485" y="1726840"/>
            <a:ext cx="3868109" cy="3243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FD9C3D4-C48A-B9EE-ED5D-3C25DFC443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331"/>
          <a:stretch/>
        </p:blipFill>
        <p:spPr>
          <a:xfrm>
            <a:off x="291408" y="1726840"/>
            <a:ext cx="3868109" cy="3243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5;p25">
            <a:extLst>
              <a:ext uri="{FF2B5EF4-FFF2-40B4-BE49-F238E27FC236}">
                <a16:creationId xmlns:a16="http://schemas.microsoft.com/office/drawing/2014/main" id="{887C06DE-EF79-6A11-8F13-08E72FDFFFEF}"/>
              </a:ext>
            </a:extLst>
          </p:cNvPr>
          <p:cNvSpPr txBox="1">
            <a:spLocks/>
          </p:cNvSpPr>
          <p:nvPr/>
        </p:nvSpPr>
        <p:spPr>
          <a:xfrm>
            <a:off x="311700" y="7747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it-IT" dirty="0"/>
              <a:t>SCALABILITY</a:t>
            </a:r>
          </a:p>
        </p:txBody>
      </p:sp>
      <p:cxnSp>
        <p:nvCxnSpPr>
          <p:cNvPr id="5" name="Google Shape;291;p25">
            <a:extLst>
              <a:ext uri="{FF2B5EF4-FFF2-40B4-BE49-F238E27FC236}">
                <a16:creationId xmlns:a16="http://schemas.microsoft.com/office/drawing/2014/main" id="{8B1160F9-B05E-BC36-D848-969A81574B51}"/>
              </a:ext>
            </a:extLst>
          </p:cNvPr>
          <p:cNvCxnSpPr/>
          <p:nvPr/>
        </p:nvCxnSpPr>
        <p:spPr>
          <a:xfrm>
            <a:off x="311700" y="889094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639;p32">
            <a:extLst>
              <a:ext uri="{FF2B5EF4-FFF2-40B4-BE49-F238E27FC236}">
                <a16:creationId xmlns:a16="http://schemas.microsoft.com/office/drawing/2014/main" id="{4792787E-AE70-5225-7C57-0F59C56C8D1E}"/>
              </a:ext>
            </a:extLst>
          </p:cNvPr>
          <p:cNvGrpSpPr/>
          <p:nvPr/>
        </p:nvGrpSpPr>
        <p:grpSpPr>
          <a:xfrm>
            <a:off x="7802003" y="3933894"/>
            <a:ext cx="1168444" cy="1102655"/>
            <a:chOff x="1869175" y="3274825"/>
            <a:chExt cx="1567275" cy="1571650"/>
          </a:xfrm>
          <a:solidFill>
            <a:schemeClr val="bg1"/>
          </a:solidFill>
        </p:grpSpPr>
        <p:sp>
          <p:nvSpPr>
            <p:cNvPr id="3" name="Google Shape;640;p32">
              <a:extLst>
                <a:ext uri="{FF2B5EF4-FFF2-40B4-BE49-F238E27FC236}">
                  <a16:creationId xmlns:a16="http://schemas.microsoft.com/office/drawing/2014/main" id="{2E44E741-3447-6AC0-A3F3-703926CDF5F7}"/>
                </a:ext>
              </a:extLst>
            </p:cNvPr>
            <p:cNvSpPr/>
            <p:nvPr/>
          </p:nvSpPr>
          <p:spPr>
            <a:xfrm>
              <a:off x="2698025" y="4003000"/>
              <a:ext cx="738425" cy="840575"/>
            </a:xfrm>
            <a:custGeom>
              <a:avLst/>
              <a:gdLst/>
              <a:ahLst/>
              <a:cxnLst/>
              <a:rect l="l" t="t" r="r" b="b"/>
              <a:pathLst>
                <a:path w="29537" h="33623" extrusionOk="0">
                  <a:moveTo>
                    <a:pt x="18387" y="1"/>
                  </a:moveTo>
                  <a:lnTo>
                    <a:pt x="1" y="14652"/>
                  </a:lnTo>
                  <a:lnTo>
                    <a:pt x="1" y="33622"/>
                  </a:lnTo>
                  <a:lnTo>
                    <a:pt x="16403" y="19905"/>
                  </a:lnTo>
                  <a:lnTo>
                    <a:pt x="23232" y="26618"/>
                  </a:lnTo>
                  <a:lnTo>
                    <a:pt x="20314" y="26618"/>
                  </a:lnTo>
                  <a:cubicBezTo>
                    <a:pt x="19321" y="26618"/>
                    <a:pt x="18504" y="27435"/>
                    <a:pt x="18504" y="28427"/>
                  </a:cubicBezTo>
                  <a:cubicBezTo>
                    <a:pt x="18504" y="29478"/>
                    <a:pt x="19321" y="30295"/>
                    <a:pt x="20314" y="30295"/>
                  </a:cubicBezTo>
                  <a:lnTo>
                    <a:pt x="27727" y="30295"/>
                  </a:lnTo>
                  <a:cubicBezTo>
                    <a:pt x="28719" y="30295"/>
                    <a:pt x="29536" y="29478"/>
                    <a:pt x="29536" y="28427"/>
                  </a:cubicBezTo>
                  <a:lnTo>
                    <a:pt x="29536" y="21073"/>
                  </a:lnTo>
                  <a:cubicBezTo>
                    <a:pt x="29478" y="20139"/>
                    <a:pt x="28661" y="19321"/>
                    <a:pt x="27610" y="19321"/>
                  </a:cubicBezTo>
                  <a:cubicBezTo>
                    <a:pt x="26618" y="19321"/>
                    <a:pt x="25800" y="20139"/>
                    <a:pt x="25800" y="21189"/>
                  </a:cubicBezTo>
                  <a:lnTo>
                    <a:pt x="25800" y="24108"/>
                  </a:lnTo>
                  <a:lnTo>
                    <a:pt x="18387" y="16695"/>
                  </a:lnTo>
                  <a:lnTo>
                    <a:pt x="183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641;p32">
              <a:extLst>
                <a:ext uri="{FF2B5EF4-FFF2-40B4-BE49-F238E27FC236}">
                  <a16:creationId xmlns:a16="http://schemas.microsoft.com/office/drawing/2014/main" id="{1661F9A6-02D7-0978-4268-9913D4DC8C59}"/>
                </a:ext>
              </a:extLst>
            </p:cNvPr>
            <p:cNvSpPr/>
            <p:nvPr/>
          </p:nvSpPr>
          <p:spPr>
            <a:xfrm>
              <a:off x="1869175" y="4003000"/>
              <a:ext cx="738400" cy="843475"/>
            </a:xfrm>
            <a:custGeom>
              <a:avLst/>
              <a:gdLst/>
              <a:ahLst/>
              <a:cxnLst/>
              <a:rect l="l" t="t" r="r" b="b"/>
              <a:pathLst>
                <a:path w="29536" h="33739" extrusionOk="0">
                  <a:moveTo>
                    <a:pt x="11091" y="1"/>
                  </a:moveTo>
                  <a:lnTo>
                    <a:pt x="11091" y="16695"/>
                  </a:lnTo>
                  <a:lnTo>
                    <a:pt x="3678" y="24108"/>
                  </a:lnTo>
                  <a:lnTo>
                    <a:pt x="3678" y="21189"/>
                  </a:lnTo>
                  <a:cubicBezTo>
                    <a:pt x="3678" y="20139"/>
                    <a:pt x="2860" y="19321"/>
                    <a:pt x="1810" y="19321"/>
                  </a:cubicBezTo>
                  <a:cubicBezTo>
                    <a:pt x="817" y="19321"/>
                    <a:pt x="0" y="20139"/>
                    <a:pt x="0" y="21189"/>
                  </a:cubicBezTo>
                  <a:lnTo>
                    <a:pt x="0" y="28544"/>
                  </a:lnTo>
                  <a:cubicBezTo>
                    <a:pt x="0" y="29536"/>
                    <a:pt x="817" y="30353"/>
                    <a:pt x="1810" y="30353"/>
                  </a:cubicBezTo>
                  <a:lnTo>
                    <a:pt x="9223" y="30353"/>
                  </a:lnTo>
                  <a:cubicBezTo>
                    <a:pt x="10215" y="30353"/>
                    <a:pt x="11032" y="29536"/>
                    <a:pt x="11032" y="28544"/>
                  </a:cubicBezTo>
                  <a:cubicBezTo>
                    <a:pt x="11032" y="27493"/>
                    <a:pt x="10215" y="26735"/>
                    <a:pt x="9223" y="26735"/>
                  </a:cubicBezTo>
                  <a:lnTo>
                    <a:pt x="6304" y="26735"/>
                  </a:lnTo>
                  <a:lnTo>
                    <a:pt x="13134" y="20022"/>
                  </a:lnTo>
                  <a:lnTo>
                    <a:pt x="29536" y="33739"/>
                  </a:lnTo>
                  <a:lnTo>
                    <a:pt x="29536" y="14769"/>
                  </a:lnTo>
                  <a:lnTo>
                    <a:pt x="110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642;p32">
              <a:extLst>
                <a:ext uri="{FF2B5EF4-FFF2-40B4-BE49-F238E27FC236}">
                  <a16:creationId xmlns:a16="http://schemas.microsoft.com/office/drawing/2014/main" id="{382486ED-C951-4E2C-67F0-97400FCD13DE}"/>
                </a:ext>
              </a:extLst>
            </p:cNvPr>
            <p:cNvSpPr/>
            <p:nvPr/>
          </p:nvSpPr>
          <p:spPr>
            <a:xfrm>
              <a:off x="2191675" y="3274825"/>
              <a:ext cx="919350" cy="1014225"/>
            </a:xfrm>
            <a:custGeom>
              <a:avLst/>
              <a:gdLst/>
              <a:ahLst/>
              <a:cxnLst/>
              <a:rect l="l" t="t" r="r" b="b"/>
              <a:pathLst>
                <a:path w="36774" h="40569" extrusionOk="0">
                  <a:moveTo>
                    <a:pt x="18394" y="1"/>
                  </a:moveTo>
                  <a:cubicBezTo>
                    <a:pt x="17920" y="1"/>
                    <a:pt x="17453" y="176"/>
                    <a:pt x="17103" y="526"/>
                  </a:cubicBezTo>
                  <a:lnTo>
                    <a:pt x="11908" y="5721"/>
                  </a:lnTo>
                  <a:cubicBezTo>
                    <a:pt x="11207" y="6422"/>
                    <a:pt x="11207" y="7589"/>
                    <a:pt x="11908" y="8348"/>
                  </a:cubicBezTo>
                  <a:cubicBezTo>
                    <a:pt x="12287" y="8698"/>
                    <a:pt x="12769" y="8873"/>
                    <a:pt x="13243" y="8873"/>
                  </a:cubicBezTo>
                  <a:cubicBezTo>
                    <a:pt x="13717" y="8873"/>
                    <a:pt x="14184" y="8698"/>
                    <a:pt x="14534" y="8348"/>
                  </a:cubicBezTo>
                  <a:lnTo>
                    <a:pt x="16577" y="6305"/>
                  </a:lnTo>
                  <a:lnTo>
                    <a:pt x="16577" y="12667"/>
                  </a:lnTo>
                  <a:lnTo>
                    <a:pt x="0" y="25917"/>
                  </a:lnTo>
                  <a:lnTo>
                    <a:pt x="18387" y="40568"/>
                  </a:lnTo>
                  <a:lnTo>
                    <a:pt x="36774" y="25917"/>
                  </a:lnTo>
                  <a:lnTo>
                    <a:pt x="20255" y="12667"/>
                  </a:lnTo>
                  <a:lnTo>
                    <a:pt x="20255" y="6305"/>
                  </a:lnTo>
                  <a:lnTo>
                    <a:pt x="22298" y="8348"/>
                  </a:lnTo>
                  <a:cubicBezTo>
                    <a:pt x="22648" y="8698"/>
                    <a:pt x="23115" y="8873"/>
                    <a:pt x="23582" y="8873"/>
                  </a:cubicBezTo>
                  <a:cubicBezTo>
                    <a:pt x="24049" y="8873"/>
                    <a:pt x="24516" y="8698"/>
                    <a:pt x="24866" y="8348"/>
                  </a:cubicBezTo>
                  <a:cubicBezTo>
                    <a:pt x="25625" y="7589"/>
                    <a:pt x="25625" y="6422"/>
                    <a:pt x="24866" y="5721"/>
                  </a:cubicBezTo>
                  <a:lnTo>
                    <a:pt x="19729" y="526"/>
                  </a:lnTo>
                  <a:cubicBezTo>
                    <a:pt x="19350" y="176"/>
                    <a:pt x="18868" y="1"/>
                    <a:pt x="18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5A30DC67-6765-0C40-9E86-5226B01F5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5362" y="1478567"/>
            <a:ext cx="745696" cy="74569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89A004A-B5BE-ACF5-F9F4-DF7B1E576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6399" y="2657555"/>
            <a:ext cx="563622" cy="56362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64128CC-436F-52D8-AEA1-137254716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735" y="2657555"/>
            <a:ext cx="563622" cy="563622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B7CD0C9-A6A0-7E3B-15E4-A40A1E621E87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961546" y="2224263"/>
            <a:ext cx="1656664" cy="433292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EECA42-9E48-E0C4-3CA4-908654D8A811}"/>
              </a:ext>
            </a:extLst>
          </p:cNvPr>
          <p:cNvCxnSpPr>
            <a:endCxn id="15" idx="0"/>
          </p:cNvCxnSpPr>
          <p:nvPr/>
        </p:nvCxnSpPr>
        <p:spPr>
          <a:xfrm>
            <a:off x="2618210" y="2224263"/>
            <a:ext cx="0" cy="43329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FD22210-D0E3-8597-0473-19DE186769FB}"/>
              </a:ext>
            </a:extLst>
          </p:cNvPr>
          <p:cNvSpPr txBox="1"/>
          <p:nvPr/>
        </p:nvSpPr>
        <p:spPr>
          <a:xfrm>
            <a:off x="2245362" y="1205479"/>
            <a:ext cx="74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834979-7A6F-5DF8-7C12-7584E765BE0A}"/>
              </a:ext>
            </a:extLst>
          </p:cNvPr>
          <p:cNvSpPr txBox="1"/>
          <p:nvPr/>
        </p:nvSpPr>
        <p:spPr>
          <a:xfrm>
            <a:off x="364519" y="3260841"/>
            <a:ext cx="1194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CANDIDATE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1F1217-F961-A819-0649-8FE0E5C4DE5B}"/>
              </a:ext>
            </a:extLst>
          </p:cNvPr>
          <p:cNvSpPr txBox="1"/>
          <p:nvPr/>
        </p:nvSpPr>
        <p:spPr>
          <a:xfrm>
            <a:off x="2021183" y="3264752"/>
            <a:ext cx="1194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ADMIN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80730AD-1C17-6871-F72D-BB6B8C78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3063" y="2657555"/>
            <a:ext cx="563622" cy="563622"/>
          </a:xfrm>
          <a:prstGeom prst="rect">
            <a:avLst/>
          </a:prstGeom>
        </p:spPr>
      </p:pic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2D9DE1A7-1E8B-06C3-3D95-6F6732C31094}"/>
              </a:ext>
            </a:extLst>
          </p:cNvPr>
          <p:cNvCxnSpPr>
            <a:stCxn id="8" idx="2"/>
            <a:endCxn id="30" idx="0"/>
          </p:cNvCxnSpPr>
          <p:nvPr/>
        </p:nvCxnSpPr>
        <p:spPr>
          <a:xfrm rot="16200000" flipH="1">
            <a:off x="3229896" y="1612577"/>
            <a:ext cx="433292" cy="1656664"/>
          </a:xfrm>
          <a:prstGeom prst="bentConnector3">
            <a:avLst>
              <a:gd name="adj1" fmla="val -102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5D9D87D7-35D5-453D-44CB-F8C126C72BDC}"/>
              </a:ext>
            </a:extLst>
          </p:cNvPr>
          <p:cNvSpPr txBox="1"/>
          <p:nvPr/>
        </p:nvSpPr>
        <p:spPr>
          <a:xfrm>
            <a:off x="3850121" y="3137729"/>
            <a:ext cx="849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0" i="0" dirty="0">
                <a:solidFill>
                  <a:srgbClr val="FFFFFF"/>
                </a:solidFill>
                <a:effectLst/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∞</a:t>
            </a:r>
            <a:endParaRPr lang="it-IT" sz="2800" dirty="0"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F3684226-C121-3E21-22EB-22DD405B9EC4}"/>
              </a:ext>
            </a:extLst>
          </p:cNvPr>
          <p:cNvSpPr txBox="1"/>
          <p:nvPr/>
        </p:nvSpPr>
        <p:spPr>
          <a:xfrm>
            <a:off x="3243415" y="586633"/>
            <a:ext cx="2657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>
                <a:solidFill>
                  <a:schemeClr val="bg1"/>
                </a:solidFill>
              </a:rPr>
              <a:t>- Write once, reuse everywhere -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C8AA6F14-68F2-8A8F-6EA5-BD7036261434}"/>
              </a:ext>
            </a:extLst>
          </p:cNvPr>
          <p:cNvSpPr txBox="1"/>
          <p:nvPr/>
        </p:nvSpPr>
        <p:spPr>
          <a:xfrm>
            <a:off x="245127" y="4182357"/>
            <a:ext cx="6871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"The most important property of a program is whether it can be easily modified to suit new needs.“ </a:t>
            </a:r>
            <a:r>
              <a:rPr lang="en-US" sz="1200" dirty="0">
                <a:solidFill>
                  <a:schemeClr val="bg1"/>
                </a:solidFill>
              </a:rPr>
              <a:t>- </a:t>
            </a:r>
            <a:r>
              <a:rPr lang="en-US" sz="1100" dirty="0">
                <a:solidFill>
                  <a:schemeClr val="bg1"/>
                </a:solidFill>
              </a:rPr>
              <a:t>Niklaus Wirth (Creator of Pascal)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13352A1-3B55-9C2A-EC24-334B602B7566}"/>
              </a:ext>
            </a:extLst>
          </p:cNvPr>
          <p:cNvSpPr txBox="1"/>
          <p:nvPr/>
        </p:nvSpPr>
        <p:spPr>
          <a:xfrm>
            <a:off x="6353025" y="1935604"/>
            <a:ext cx="168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INHERITANCE</a:t>
            </a:r>
          </a:p>
        </p:txBody>
      </p:sp>
      <p:pic>
        <p:nvPicPr>
          <p:cNvPr id="267" name="Graphic 266">
            <a:extLst>
              <a:ext uri="{FF2B5EF4-FFF2-40B4-BE49-F238E27FC236}">
                <a16:creationId xmlns:a16="http://schemas.microsoft.com/office/drawing/2014/main" id="{8AC048C3-3BF8-BB3C-10C8-7DE2534922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758" y="1817542"/>
            <a:ext cx="543901" cy="543901"/>
          </a:xfrm>
          <a:prstGeom prst="rect">
            <a:avLst/>
          </a:prstGeom>
        </p:spPr>
      </p:pic>
      <p:pic>
        <p:nvPicPr>
          <p:cNvPr id="269" name="Graphic 268">
            <a:extLst>
              <a:ext uri="{FF2B5EF4-FFF2-40B4-BE49-F238E27FC236}">
                <a16:creationId xmlns:a16="http://schemas.microsoft.com/office/drawing/2014/main" id="{997432BC-6DA9-40E1-4A9D-5A4D6A7B68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4997" y="2508078"/>
            <a:ext cx="413421" cy="413421"/>
          </a:xfrm>
          <a:prstGeom prst="rect">
            <a:avLst/>
          </a:prstGeom>
        </p:spPr>
      </p:pic>
      <p:sp>
        <p:nvSpPr>
          <p:cNvPr id="270" name="TextBox 269">
            <a:extLst>
              <a:ext uri="{FF2B5EF4-FFF2-40B4-BE49-F238E27FC236}">
                <a16:creationId xmlns:a16="http://schemas.microsoft.com/office/drawing/2014/main" id="{F647EF67-4F3B-08C6-85DA-8C527EC54183}"/>
              </a:ext>
            </a:extLst>
          </p:cNvPr>
          <p:cNvSpPr txBox="1"/>
          <p:nvPr/>
        </p:nvSpPr>
        <p:spPr>
          <a:xfrm>
            <a:off x="6353025" y="2554736"/>
            <a:ext cx="168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POLYMORPHISM</a:t>
            </a:r>
          </a:p>
        </p:txBody>
      </p:sp>
      <p:pic>
        <p:nvPicPr>
          <p:cNvPr id="271" name="Picture 270" descr="A purple text on a white background&#10;&#10;Description automatically generated">
            <a:extLst>
              <a:ext uri="{FF2B5EF4-FFF2-40B4-BE49-F238E27FC236}">
                <a16:creationId xmlns:a16="http://schemas.microsoft.com/office/drawing/2014/main" id="{9EA6A6B2-5A89-C538-F49C-B2FB57C77DF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48123" y="58820"/>
            <a:ext cx="939470" cy="37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20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5;p25">
            <a:extLst>
              <a:ext uri="{FF2B5EF4-FFF2-40B4-BE49-F238E27FC236}">
                <a16:creationId xmlns:a16="http://schemas.microsoft.com/office/drawing/2014/main" id="{887C06DE-EF79-6A11-8F13-08E72FDFFFEF}"/>
              </a:ext>
            </a:extLst>
          </p:cNvPr>
          <p:cNvSpPr txBox="1">
            <a:spLocks/>
          </p:cNvSpPr>
          <p:nvPr/>
        </p:nvSpPr>
        <p:spPr>
          <a:xfrm>
            <a:off x="311700" y="34194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it-IT" sz="3200" dirty="0">
                <a:solidFill>
                  <a:schemeClr val="bg1"/>
                </a:solidFill>
              </a:rPr>
              <a:t>CUSTOMIZATION</a:t>
            </a:r>
          </a:p>
        </p:txBody>
      </p:sp>
      <p:cxnSp>
        <p:nvCxnSpPr>
          <p:cNvPr id="5" name="Google Shape;291;p25">
            <a:extLst>
              <a:ext uri="{FF2B5EF4-FFF2-40B4-BE49-F238E27FC236}">
                <a16:creationId xmlns:a16="http://schemas.microsoft.com/office/drawing/2014/main" id="{8B1160F9-B05E-BC36-D848-969A81574B51}"/>
              </a:ext>
            </a:extLst>
          </p:cNvPr>
          <p:cNvCxnSpPr/>
          <p:nvPr/>
        </p:nvCxnSpPr>
        <p:spPr>
          <a:xfrm>
            <a:off x="311700" y="889094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purple text on a white background&#10;&#10;Description automatically generated">
            <a:extLst>
              <a:ext uri="{FF2B5EF4-FFF2-40B4-BE49-F238E27FC236}">
                <a16:creationId xmlns:a16="http://schemas.microsoft.com/office/drawing/2014/main" id="{EEAE7C8A-C125-EFB0-8409-21DA4E0831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8123" y="58820"/>
            <a:ext cx="939470" cy="375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90FDAC-EBED-8191-9162-2A1093CECCF0}"/>
              </a:ext>
            </a:extLst>
          </p:cNvPr>
          <p:cNvSpPr txBox="1"/>
          <p:nvPr/>
        </p:nvSpPr>
        <p:spPr>
          <a:xfrm>
            <a:off x="-38640" y="1123115"/>
            <a:ext cx="205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TAILORED QUIZZES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EA069-C6F4-B1F0-7687-9C8C720EB504}"/>
              </a:ext>
            </a:extLst>
          </p:cNvPr>
          <p:cNvSpPr txBox="1"/>
          <p:nvPr/>
        </p:nvSpPr>
        <p:spPr>
          <a:xfrm>
            <a:off x="6335017" y="1800060"/>
            <a:ext cx="2676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EASY TO ACCESS RESULTS</a:t>
            </a:r>
          </a:p>
        </p:txBody>
      </p:sp>
      <p:pic>
        <p:nvPicPr>
          <p:cNvPr id="8" name="Picture 7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16D9806B-1E05-EF52-6F98-EBF82EA9F5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9" r="4306" b="10521"/>
          <a:stretch/>
        </p:blipFill>
        <p:spPr>
          <a:xfrm>
            <a:off x="3110763" y="2219225"/>
            <a:ext cx="5900840" cy="2582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screenshot of a computer test&#10;&#10;Description automatically generated">
            <a:extLst>
              <a:ext uri="{FF2B5EF4-FFF2-40B4-BE49-F238E27FC236}">
                <a16:creationId xmlns:a16="http://schemas.microsoft.com/office/drawing/2014/main" id="{1C00837E-8BC9-2FE0-0A4D-58D2FA661F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3" r="9439"/>
          <a:stretch/>
        </p:blipFill>
        <p:spPr>
          <a:xfrm>
            <a:off x="132397" y="1495694"/>
            <a:ext cx="4598313" cy="2481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9B54FA-9779-97AD-9A30-68CEDD332C30}"/>
              </a:ext>
            </a:extLst>
          </p:cNvPr>
          <p:cNvSpPr txBox="1"/>
          <p:nvPr/>
        </p:nvSpPr>
        <p:spPr>
          <a:xfrm>
            <a:off x="132397" y="4100517"/>
            <a:ext cx="2013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Hard Skills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629AF-2914-2D3A-4788-5AEBE2C874AA}"/>
              </a:ext>
            </a:extLst>
          </p:cNvPr>
          <p:cNvSpPr txBox="1"/>
          <p:nvPr/>
        </p:nvSpPr>
        <p:spPr>
          <a:xfrm>
            <a:off x="132397" y="4568755"/>
            <a:ext cx="201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Soft Skills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C9899F1-12C1-7863-96B8-917A046F02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13826" y="1106802"/>
            <a:ext cx="314672" cy="31467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91E28B8-A486-F4FD-BEE0-46755E81E4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8733" y="1753492"/>
            <a:ext cx="406284" cy="40628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89F317B-7330-8C53-70DB-AF19C0C601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721" y="4063837"/>
            <a:ext cx="381137" cy="38113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0CE6A96-44A7-824E-FF92-FA338AC500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11" y="4501108"/>
            <a:ext cx="447155" cy="44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58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5;p25">
            <a:extLst>
              <a:ext uri="{FF2B5EF4-FFF2-40B4-BE49-F238E27FC236}">
                <a16:creationId xmlns:a16="http://schemas.microsoft.com/office/drawing/2014/main" id="{887C06DE-EF79-6A11-8F13-08E72FDFFFEF}"/>
              </a:ext>
            </a:extLst>
          </p:cNvPr>
          <p:cNvSpPr txBox="1">
            <a:spLocks/>
          </p:cNvSpPr>
          <p:nvPr/>
        </p:nvSpPr>
        <p:spPr>
          <a:xfrm>
            <a:off x="311700" y="34194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it-IT" dirty="0"/>
              <a:t>SECURITY</a:t>
            </a:r>
          </a:p>
        </p:txBody>
      </p:sp>
      <p:cxnSp>
        <p:nvCxnSpPr>
          <p:cNvPr id="5" name="Google Shape;291;p25">
            <a:extLst>
              <a:ext uri="{FF2B5EF4-FFF2-40B4-BE49-F238E27FC236}">
                <a16:creationId xmlns:a16="http://schemas.microsoft.com/office/drawing/2014/main" id="{8B1160F9-B05E-BC36-D848-969A81574B51}"/>
              </a:ext>
            </a:extLst>
          </p:cNvPr>
          <p:cNvCxnSpPr/>
          <p:nvPr/>
        </p:nvCxnSpPr>
        <p:spPr>
          <a:xfrm>
            <a:off x="311700" y="889094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A purple text on a white background&#10;&#10;Description automatically generated">
            <a:extLst>
              <a:ext uri="{FF2B5EF4-FFF2-40B4-BE49-F238E27FC236}">
                <a16:creationId xmlns:a16="http://schemas.microsoft.com/office/drawing/2014/main" id="{03529164-834D-6DD2-4086-1F10917F63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8123" y="58820"/>
            <a:ext cx="939470" cy="37578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69611F-202C-B49E-5581-81179FDBFB11}"/>
              </a:ext>
            </a:extLst>
          </p:cNvPr>
          <p:cNvCxnSpPr/>
          <p:nvPr/>
        </p:nvCxnSpPr>
        <p:spPr>
          <a:xfrm>
            <a:off x="4572000" y="1105174"/>
            <a:ext cx="0" cy="3868109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A7A20B0-F1E4-DF01-E2D9-DD7A4851EA1B}"/>
              </a:ext>
            </a:extLst>
          </p:cNvPr>
          <p:cNvSpPr txBox="1"/>
          <p:nvPr/>
        </p:nvSpPr>
        <p:spPr>
          <a:xfrm>
            <a:off x="0" y="1187917"/>
            <a:ext cx="4571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PASSWORD HASHING WITH BCRYPT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E169B7-4C29-5083-EB77-83CF1A649562}"/>
              </a:ext>
            </a:extLst>
          </p:cNvPr>
          <p:cNvSpPr txBox="1"/>
          <p:nvPr/>
        </p:nvSpPr>
        <p:spPr>
          <a:xfrm>
            <a:off x="4572001" y="1187917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PERMISSIONS</a:t>
            </a: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9840FC-BF0E-8796-9EB8-0FE9DEE6C1BE}"/>
              </a:ext>
            </a:extLst>
          </p:cNvPr>
          <p:cNvGrpSpPr/>
          <p:nvPr/>
        </p:nvGrpSpPr>
        <p:grpSpPr>
          <a:xfrm>
            <a:off x="5657453" y="1630674"/>
            <a:ext cx="2401096" cy="1924002"/>
            <a:chOff x="5657453" y="1630674"/>
            <a:chExt cx="2401096" cy="192400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3244875-2138-E1F5-1A2E-23890C23BA81}"/>
                </a:ext>
              </a:extLst>
            </p:cNvPr>
            <p:cNvGrpSpPr/>
            <p:nvPr/>
          </p:nvGrpSpPr>
          <p:grpSpPr>
            <a:xfrm>
              <a:off x="5657453" y="2434014"/>
              <a:ext cx="2401096" cy="1120662"/>
              <a:chOff x="5014912" y="1327264"/>
              <a:chExt cx="3876950" cy="1742610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4477C788-898F-76F0-F3B7-78D131F277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0539" y="1327264"/>
                <a:ext cx="745696" cy="745696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C7A11653-A506-3C1E-3303-AF71C5BCE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71576" y="2506252"/>
                <a:ext cx="563622" cy="563622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1C716193-4874-220F-15A3-2B21318388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014912" y="2506252"/>
                <a:ext cx="563622" cy="563622"/>
              </a:xfrm>
              <a:prstGeom prst="rect">
                <a:avLst/>
              </a:prstGeom>
            </p:spPr>
          </p:pic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C435FFD8-C931-15F9-CD93-F90A5C613D9E}"/>
                  </a:ext>
                </a:extLst>
              </p:cNvPr>
              <p:cNvCxnSpPr>
                <a:cxnSpLocks/>
                <a:endCxn id="15" idx="0"/>
              </p:cNvCxnSpPr>
              <p:nvPr/>
            </p:nvCxnSpPr>
            <p:spPr>
              <a:xfrm rot="10800000" flipV="1">
                <a:off x="5296723" y="2072960"/>
                <a:ext cx="1656664" cy="433292"/>
              </a:xfrm>
              <a:prstGeom prst="bentConnector2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BE57B1BA-C8DB-ACE9-0857-379F3C7EA160}"/>
                  </a:ext>
                </a:extLst>
              </p:cNvPr>
              <p:cNvCxnSpPr>
                <a:endCxn id="14" idx="0"/>
              </p:cNvCxnSpPr>
              <p:nvPr/>
            </p:nvCxnSpPr>
            <p:spPr>
              <a:xfrm>
                <a:off x="6953387" y="2072960"/>
                <a:ext cx="0" cy="433292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3CE335FD-F364-5409-4DEF-645492BA6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28240" y="2506252"/>
                <a:ext cx="563622" cy="563622"/>
              </a:xfrm>
              <a:prstGeom prst="rect">
                <a:avLst/>
              </a:prstGeom>
            </p:spPr>
          </p:pic>
          <p:cxnSp>
            <p:nvCxnSpPr>
              <p:cNvPr id="23" name="Connector: Elbow 22">
                <a:extLst>
                  <a:ext uri="{FF2B5EF4-FFF2-40B4-BE49-F238E27FC236}">
                    <a16:creationId xmlns:a16="http://schemas.microsoft.com/office/drawing/2014/main" id="{03A07A46-5297-CD2E-3C9D-05ED8D353835}"/>
                  </a:ext>
                </a:extLst>
              </p:cNvPr>
              <p:cNvCxnSpPr>
                <a:stCxn id="13" idx="2"/>
                <a:endCxn id="22" idx="0"/>
              </p:cNvCxnSpPr>
              <p:nvPr/>
            </p:nvCxnSpPr>
            <p:spPr>
              <a:xfrm rot="16200000" flipH="1">
                <a:off x="7565073" y="1461274"/>
                <a:ext cx="433292" cy="1656664"/>
              </a:xfrm>
              <a:prstGeom prst="bentConnector3">
                <a:avLst>
                  <a:gd name="adj1" fmla="val -102"/>
                </a:avLst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AD2E8866-FDC6-6D63-5A5A-A9294250F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41569" y="1630674"/>
              <a:ext cx="432863" cy="432863"/>
            </a:xfrm>
            <a:prstGeom prst="rect">
              <a:avLst/>
            </a:prstGeom>
          </p:spPr>
        </p:pic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37D6F863-9A6E-14B2-EBBF-FDB793CB252C}"/>
                </a:ext>
              </a:extLst>
            </p:cNvPr>
            <p:cNvCxnSpPr>
              <a:endCxn id="13" idx="0"/>
            </p:cNvCxnSpPr>
            <p:nvPr/>
          </p:nvCxnSpPr>
          <p:spPr>
            <a:xfrm>
              <a:off x="6858000" y="2063537"/>
              <a:ext cx="2" cy="370477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2" name="Graphic 261">
            <a:extLst>
              <a:ext uri="{FF2B5EF4-FFF2-40B4-BE49-F238E27FC236}">
                <a16:creationId xmlns:a16="http://schemas.microsoft.com/office/drawing/2014/main" id="{DF697908-2858-BAF8-6D79-ED4F8D9BC0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147" y="1940218"/>
            <a:ext cx="987591" cy="987591"/>
          </a:xfrm>
          <a:prstGeom prst="rect">
            <a:avLst/>
          </a:prstGeom>
        </p:spPr>
      </p:pic>
      <p:pic>
        <p:nvPicPr>
          <p:cNvPr id="266" name="Graphic 265">
            <a:extLst>
              <a:ext uri="{FF2B5EF4-FFF2-40B4-BE49-F238E27FC236}">
                <a16:creationId xmlns:a16="http://schemas.microsoft.com/office/drawing/2014/main" id="{E6B477F3-132F-5C5B-023F-C0D7141C8F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12015" y="2038036"/>
            <a:ext cx="791951" cy="791951"/>
          </a:xfrm>
          <a:prstGeom prst="rect">
            <a:avLst/>
          </a:prstGeom>
        </p:spPr>
      </p:pic>
      <p:sp>
        <p:nvSpPr>
          <p:cNvPr id="267" name="TextBox 266">
            <a:extLst>
              <a:ext uri="{FF2B5EF4-FFF2-40B4-BE49-F238E27FC236}">
                <a16:creationId xmlns:a16="http://schemas.microsoft.com/office/drawing/2014/main" id="{D7F8FE16-FF1F-A88C-8B8D-111ACBA8C5EB}"/>
              </a:ext>
            </a:extLst>
          </p:cNvPr>
          <p:cNvSpPr txBox="1"/>
          <p:nvPr/>
        </p:nvSpPr>
        <p:spPr>
          <a:xfrm>
            <a:off x="955686" y="2141623"/>
            <a:ext cx="1055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0CDACB53-DFA5-5C2C-94BA-15E26CDC7911}"/>
              </a:ext>
            </a:extLst>
          </p:cNvPr>
          <p:cNvSpPr txBox="1"/>
          <p:nvPr/>
        </p:nvSpPr>
        <p:spPr>
          <a:xfrm>
            <a:off x="2344393" y="2141623"/>
            <a:ext cx="1055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</a:rPr>
              <a:t>=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ACAA2B47-B5F4-C3AD-0DA1-CA332B954777}"/>
              </a:ext>
            </a:extLst>
          </p:cNvPr>
          <p:cNvSpPr txBox="1"/>
          <p:nvPr/>
        </p:nvSpPr>
        <p:spPr>
          <a:xfrm>
            <a:off x="1085816" y="2227779"/>
            <a:ext cx="2095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+mj-lt"/>
              </a:rPr>
              <a:t>a b c</a:t>
            </a:r>
          </a:p>
        </p:txBody>
      </p:sp>
      <p:sp>
        <p:nvSpPr>
          <p:cNvPr id="285" name="Arrow: U-Turn 284">
            <a:extLst>
              <a:ext uri="{FF2B5EF4-FFF2-40B4-BE49-F238E27FC236}">
                <a16:creationId xmlns:a16="http://schemas.microsoft.com/office/drawing/2014/main" id="{6B5AC653-8491-F84D-DAAE-11B3F8D7372C}"/>
              </a:ext>
            </a:extLst>
          </p:cNvPr>
          <p:cNvSpPr/>
          <p:nvPr/>
        </p:nvSpPr>
        <p:spPr>
          <a:xfrm rot="10800000">
            <a:off x="311700" y="2923223"/>
            <a:ext cx="3444576" cy="400110"/>
          </a:xfrm>
          <a:prstGeom prst="utur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87" name="Graphic 286">
            <a:extLst>
              <a:ext uri="{FF2B5EF4-FFF2-40B4-BE49-F238E27FC236}">
                <a16:creationId xmlns:a16="http://schemas.microsoft.com/office/drawing/2014/main" id="{EA2F2BED-45AD-3678-E0B7-94093D4022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58611" y="2673790"/>
            <a:ext cx="1193289" cy="1193289"/>
          </a:xfrm>
          <a:prstGeom prst="rect">
            <a:avLst/>
          </a:prstGeom>
        </p:spPr>
      </p:pic>
      <p:pic>
        <p:nvPicPr>
          <p:cNvPr id="292" name="Graphic 291">
            <a:extLst>
              <a:ext uri="{FF2B5EF4-FFF2-40B4-BE49-F238E27FC236}">
                <a16:creationId xmlns:a16="http://schemas.microsoft.com/office/drawing/2014/main" id="{68064F51-88D4-58F3-8FE1-5D973C84B1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19324" y="3605837"/>
            <a:ext cx="425324" cy="425324"/>
          </a:xfrm>
          <a:prstGeom prst="rect">
            <a:avLst/>
          </a:prstGeom>
        </p:spPr>
      </p:pic>
      <p:pic>
        <p:nvPicPr>
          <p:cNvPr id="293" name="Graphic 292">
            <a:extLst>
              <a:ext uri="{FF2B5EF4-FFF2-40B4-BE49-F238E27FC236}">
                <a16:creationId xmlns:a16="http://schemas.microsoft.com/office/drawing/2014/main" id="{9BBC2A80-A35C-A7C4-FD84-B97FA0E084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19324" y="3916115"/>
            <a:ext cx="425324" cy="425324"/>
          </a:xfrm>
          <a:prstGeom prst="rect">
            <a:avLst/>
          </a:prstGeom>
        </p:spPr>
      </p:pic>
      <p:pic>
        <p:nvPicPr>
          <p:cNvPr id="294" name="Graphic 293">
            <a:extLst>
              <a:ext uri="{FF2B5EF4-FFF2-40B4-BE49-F238E27FC236}">
                <a16:creationId xmlns:a16="http://schemas.microsoft.com/office/drawing/2014/main" id="{FD161F31-963B-8681-B26E-2484E1C22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45338" y="3605837"/>
            <a:ext cx="425324" cy="425324"/>
          </a:xfrm>
          <a:prstGeom prst="rect">
            <a:avLst/>
          </a:prstGeom>
        </p:spPr>
      </p:pic>
      <p:pic>
        <p:nvPicPr>
          <p:cNvPr id="295" name="Graphic 294">
            <a:extLst>
              <a:ext uri="{FF2B5EF4-FFF2-40B4-BE49-F238E27FC236}">
                <a16:creationId xmlns:a16="http://schemas.microsoft.com/office/drawing/2014/main" id="{64B4B563-8168-F0C0-A69F-4FA68F72E20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b="34485"/>
          <a:stretch/>
        </p:blipFill>
        <p:spPr>
          <a:xfrm>
            <a:off x="7671352" y="3607350"/>
            <a:ext cx="425324" cy="27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36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556130-351F-7291-7A05-AC64DA3B9CE1}"/>
              </a:ext>
            </a:extLst>
          </p:cNvPr>
          <p:cNvSpPr txBox="1"/>
          <p:nvPr/>
        </p:nvSpPr>
        <p:spPr>
          <a:xfrm>
            <a:off x="2067661" y="2063918"/>
            <a:ext cx="50086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b="1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38234619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</TotalTime>
  <Words>167</Words>
  <Application>Microsoft Office PowerPoint</Application>
  <PresentationFormat>Presentazione su schermo (16:9)</PresentationFormat>
  <Paragraphs>58</Paragraphs>
  <Slides>9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5" baseType="lpstr">
      <vt:lpstr>Roboto Black</vt:lpstr>
      <vt:lpstr>Roboto Mono Thin</vt:lpstr>
      <vt:lpstr>Roboto</vt:lpstr>
      <vt:lpstr>Arial</vt:lpstr>
      <vt:lpstr>Roboto Light</vt:lpstr>
      <vt:lpstr>WEB PROPOSAL</vt:lpstr>
      <vt:lpstr>Presentazione standard di PowerPoint</vt:lpstr>
      <vt:lpstr>OUR COMPANY</vt:lpstr>
      <vt:lpstr>PROBLEMS</vt:lpstr>
      <vt:lpstr>DEVELOPMENT TOOLS</vt:lpstr>
      <vt:lpstr>USER INTERFACE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Diego Usai</cp:lastModifiedBy>
  <cp:revision>47</cp:revision>
  <dcterms:modified xsi:type="dcterms:W3CDTF">2024-12-09T09:05:25Z</dcterms:modified>
</cp:coreProperties>
</file>